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37" r:id="rId1"/>
  </p:sldMasterIdLst>
  <p:sldIdLst>
    <p:sldId id="270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8300700" cy="10299700"/>
  <p:notesSz cx="18300700" cy="1029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keshking143ff@gmail.com" initials="" lastIdx="1" clrIdx="0">
    <p:extLst>
      <p:ext uri="{19B8F6BF-5375-455C-9EA6-DF929625EA0E}">
        <p15:presenceInfo xmlns:p15="http://schemas.microsoft.com/office/powerpoint/2012/main" userId="fb87b14afdfd8f7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viewProps" Target="view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presProps" Target="presProps.xml" /><Relationship Id="rId2" Type="http://schemas.openxmlformats.org/officeDocument/2006/relationships/slide" Target="slides/slide1.xml" /><Relationship Id="rId16" Type="http://schemas.openxmlformats.org/officeDocument/2006/relationships/commentAuthors" Target="commentAuthors.xml" /><Relationship Id="rId20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10" Type="http://schemas.openxmlformats.org/officeDocument/2006/relationships/slide" Target="slides/slide9.xml" /><Relationship Id="rId19" Type="http://schemas.openxmlformats.org/officeDocument/2006/relationships/theme" Target="theme/theme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93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213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3413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3976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0390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072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0384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1743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427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312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725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709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119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940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260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059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041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6902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 /><Relationship Id="rId2" Type="http://schemas.openxmlformats.org/officeDocument/2006/relationships/image" Target="../media/image42.jp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 /><Relationship Id="rId2" Type="http://schemas.openxmlformats.org/officeDocument/2006/relationships/image" Target="../media/image44.jp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6.pn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 /><Relationship Id="rId2" Type="http://schemas.openxmlformats.org/officeDocument/2006/relationships/image" Target="../media/image47.jp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 /><Relationship Id="rId2" Type="http://schemas.openxmlformats.org/officeDocument/2006/relationships/image" Target="../media/image49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53.jpg" /><Relationship Id="rId5" Type="http://schemas.openxmlformats.org/officeDocument/2006/relationships/image" Target="../media/image52.png" /><Relationship Id="rId4" Type="http://schemas.openxmlformats.org/officeDocument/2006/relationships/image" Target="../media/image51.pn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 /><Relationship Id="rId2" Type="http://schemas.openxmlformats.org/officeDocument/2006/relationships/image" Target="../media/image54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56.png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7" Type="http://schemas.openxmlformats.org/officeDocument/2006/relationships/image" Target="../media/image10.jp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9.png" /><Relationship Id="rId5" Type="http://schemas.openxmlformats.org/officeDocument/2006/relationships/image" Target="../media/image8.png" /><Relationship Id="rId4" Type="http://schemas.openxmlformats.org/officeDocument/2006/relationships/image" Target="../media/image7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7" Type="http://schemas.openxmlformats.org/officeDocument/2006/relationships/image" Target="../media/image16.png" /><Relationship Id="rId2" Type="http://schemas.openxmlformats.org/officeDocument/2006/relationships/image" Target="../media/image11.jp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5.png" /><Relationship Id="rId5" Type="http://schemas.openxmlformats.org/officeDocument/2006/relationships/image" Target="../media/image14.png" /><Relationship Id="rId4" Type="http://schemas.openxmlformats.org/officeDocument/2006/relationships/image" Target="../media/image13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7" Type="http://schemas.openxmlformats.org/officeDocument/2006/relationships/image" Target="../media/image22.png" /><Relationship Id="rId2" Type="http://schemas.openxmlformats.org/officeDocument/2006/relationships/image" Target="../media/image17.jp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1.png" /><Relationship Id="rId5" Type="http://schemas.openxmlformats.org/officeDocument/2006/relationships/image" Target="../media/image20.png" /><Relationship Id="rId4" Type="http://schemas.openxmlformats.org/officeDocument/2006/relationships/image" Target="../media/image19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 /><Relationship Id="rId7" Type="http://schemas.openxmlformats.org/officeDocument/2006/relationships/image" Target="../media/image28.png" /><Relationship Id="rId2" Type="http://schemas.openxmlformats.org/officeDocument/2006/relationships/image" Target="../media/image23.jp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7.png" /><Relationship Id="rId5" Type="http://schemas.openxmlformats.org/officeDocument/2006/relationships/image" Target="../media/image26.png" /><Relationship Id="rId4" Type="http://schemas.openxmlformats.org/officeDocument/2006/relationships/image" Target="../media/image25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 /><Relationship Id="rId2" Type="http://schemas.openxmlformats.org/officeDocument/2006/relationships/image" Target="../media/image29.jp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33.png" /><Relationship Id="rId5" Type="http://schemas.openxmlformats.org/officeDocument/2006/relationships/image" Target="../media/image32.png" /><Relationship Id="rId4" Type="http://schemas.openxmlformats.org/officeDocument/2006/relationships/image" Target="../media/image31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 /><Relationship Id="rId2" Type="http://schemas.openxmlformats.org/officeDocument/2006/relationships/image" Target="../media/image34.jp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38.png" /><Relationship Id="rId5" Type="http://schemas.openxmlformats.org/officeDocument/2006/relationships/image" Target="../media/image37.png" /><Relationship Id="rId4" Type="http://schemas.openxmlformats.org/officeDocument/2006/relationships/image" Target="../media/image36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 /><Relationship Id="rId2" Type="http://schemas.openxmlformats.org/officeDocument/2006/relationships/image" Target="../media/image39.jp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1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DDFF49-B258-0BEF-4AF8-896B1E7A77E4}"/>
              </a:ext>
            </a:extLst>
          </p:cNvPr>
          <p:cNvSpPr txBox="1"/>
          <p:nvPr/>
        </p:nvSpPr>
        <p:spPr>
          <a:xfrm>
            <a:off x="2200275" y="3149600"/>
            <a:ext cx="133159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/>
              <a:t>NAME :THAMIZHSELVAN</a:t>
            </a:r>
          </a:p>
          <a:p>
            <a:pPr algn="l"/>
            <a:r>
              <a:rPr lang="en-GB" sz="4000" dirty="0"/>
              <a:t>REGISTRATION NO : 122201053</a:t>
            </a:r>
          </a:p>
          <a:p>
            <a:pPr algn="l"/>
            <a:r>
              <a:rPr lang="en-GB" sz="4000" dirty="0"/>
              <a:t>NM NO : asunm28522509</a:t>
            </a:r>
          </a:p>
          <a:p>
            <a:pPr algn="l"/>
            <a:r>
              <a:rPr lang="en-GB" sz="4000" dirty="0"/>
              <a:t>DEPARTMENT : B COM(CORPORATE SECRETARYSHIP)</a:t>
            </a:r>
          </a:p>
          <a:p>
            <a:pPr algn="l"/>
            <a:r>
              <a:rPr lang="en-GB" sz="4000" dirty="0"/>
              <a:t>COLLEGE : SRI DEVI ARTS AND SCIENCE COLLEGE </a:t>
            </a:r>
          </a:p>
        </p:txBody>
      </p:sp>
    </p:spTree>
    <p:extLst>
      <p:ext uri="{BB962C8B-B14F-4D97-AF65-F5344CB8AC3E}">
        <p14:creationId xmlns:p14="http://schemas.microsoft.com/office/powerpoint/2010/main" val="3381757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4825" cy="10286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77998" y="1126109"/>
            <a:ext cx="8648700" cy="175260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31775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1825"/>
              </a:spcBef>
            </a:pPr>
            <a:r>
              <a:rPr sz="4050" spc="60" dirty="0">
                <a:solidFill>
                  <a:srgbClr val="FFFFFF"/>
                </a:solidFill>
              </a:rPr>
              <a:t>Enhancing</a:t>
            </a:r>
            <a:r>
              <a:rPr sz="4050" spc="30" dirty="0">
                <a:solidFill>
                  <a:srgbClr val="FFFFFF"/>
                </a:solidFill>
              </a:rPr>
              <a:t> </a:t>
            </a:r>
            <a:r>
              <a:rPr sz="4050" spc="-20" dirty="0">
                <a:solidFill>
                  <a:srgbClr val="FFFFFF"/>
                </a:solidFill>
              </a:rPr>
              <a:t>Employee</a:t>
            </a:r>
            <a:r>
              <a:rPr sz="4050" spc="35" dirty="0">
                <a:solidFill>
                  <a:srgbClr val="FFFFFF"/>
                </a:solidFill>
              </a:rPr>
              <a:t> </a:t>
            </a:r>
            <a:r>
              <a:rPr sz="4050" spc="10" dirty="0">
                <a:solidFill>
                  <a:srgbClr val="FFFFFF"/>
                </a:solidFill>
              </a:rPr>
              <a:t>Engagement</a:t>
            </a:r>
            <a:endParaRPr sz="405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29719" y="5870270"/>
            <a:ext cx="3073095" cy="41297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809835" y="3642131"/>
            <a:ext cx="5737225" cy="59309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35255" marR="127635" algn="ctr">
              <a:lnSpc>
                <a:spcPct val="118200"/>
              </a:lnSpc>
              <a:spcBef>
                <a:spcPts val="90"/>
              </a:spcBef>
            </a:pPr>
            <a:r>
              <a:rPr sz="3650" spc="240" dirty="0">
                <a:latin typeface="Verdana"/>
                <a:cs typeface="Verdana"/>
              </a:rPr>
              <a:t>U</a:t>
            </a:r>
            <a:r>
              <a:rPr sz="3650" spc="50" dirty="0">
                <a:latin typeface="Verdana"/>
                <a:cs typeface="Verdana"/>
              </a:rPr>
              <a:t>t</a:t>
            </a:r>
            <a:r>
              <a:rPr sz="3650" spc="-15" dirty="0">
                <a:latin typeface="Verdana"/>
                <a:cs typeface="Verdana"/>
              </a:rPr>
              <a:t>ili</a:t>
            </a:r>
            <a:r>
              <a:rPr sz="3650" spc="-40" dirty="0">
                <a:latin typeface="Verdana"/>
                <a:cs typeface="Verdana"/>
              </a:rPr>
              <a:t>z</a:t>
            </a:r>
            <a:r>
              <a:rPr sz="3650" spc="-15" dirty="0">
                <a:latin typeface="Verdana"/>
                <a:cs typeface="Verdana"/>
              </a:rPr>
              <a:t>i</a:t>
            </a:r>
            <a:r>
              <a:rPr sz="3650" spc="175" dirty="0">
                <a:latin typeface="Verdana"/>
                <a:cs typeface="Verdana"/>
              </a:rPr>
              <a:t>n</a:t>
            </a:r>
            <a:r>
              <a:rPr sz="3650" spc="250" dirty="0">
                <a:latin typeface="Verdana"/>
                <a:cs typeface="Verdana"/>
              </a:rPr>
              <a:t>g</a:t>
            </a:r>
            <a:r>
              <a:rPr sz="3650" spc="-320" dirty="0">
                <a:latin typeface="Verdana"/>
                <a:cs typeface="Verdana"/>
              </a:rPr>
              <a:t> </a:t>
            </a:r>
            <a:r>
              <a:rPr sz="3650" spc="-15" dirty="0">
                <a:latin typeface="Verdana"/>
                <a:cs typeface="Verdana"/>
              </a:rPr>
              <a:t>i</a:t>
            </a:r>
            <a:r>
              <a:rPr sz="3650" spc="175" dirty="0">
                <a:latin typeface="Verdana"/>
                <a:cs typeface="Verdana"/>
              </a:rPr>
              <a:t>n</a:t>
            </a:r>
            <a:r>
              <a:rPr sz="3650" spc="-110" dirty="0">
                <a:latin typeface="Verdana"/>
                <a:cs typeface="Verdana"/>
              </a:rPr>
              <a:t>s</a:t>
            </a:r>
            <a:r>
              <a:rPr sz="3650" spc="-15" dirty="0">
                <a:latin typeface="Verdana"/>
                <a:cs typeface="Verdana"/>
              </a:rPr>
              <a:t>i</a:t>
            </a:r>
            <a:r>
              <a:rPr sz="3650" spc="245" dirty="0">
                <a:latin typeface="Verdana"/>
                <a:cs typeface="Verdana"/>
              </a:rPr>
              <a:t>g</a:t>
            </a:r>
            <a:r>
              <a:rPr sz="3650" spc="175" dirty="0">
                <a:latin typeface="Verdana"/>
                <a:cs typeface="Verdana"/>
              </a:rPr>
              <a:t>h</a:t>
            </a:r>
            <a:r>
              <a:rPr sz="3650" spc="50" dirty="0">
                <a:latin typeface="Verdana"/>
                <a:cs typeface="Verdana"/>
              </a:rPr>
              <a:t>t</a:t>
            </a:r>
            <a:r>
              <a:rPr sz="3650" spc="-105" dirty="0">
                <a:latin typeface="Verdana"/>
                <a:cs typeface="Verdana"/>
              </a:rPr>
              <a:t>s</a:t>
            </a:r>
            <a:r>
              <a:rPr sz="3650" spc="-320" dirty="0">
                <a:latin typeface="Verdana"/>
                <a:cs typeface="Verdana"/>
              </a:rPr>
              <a:t> </a:t>
            </a:r>
            <a:r>
              <a:rPr sz="3650" spc="-40" dirty="0">
                <a:latin typeface="Verdana"/>
                <a:cs typeface="Verdana"/>
              </a:rPr>
              <a:t>f</a:t>
            </a:r>
            <a:r>
              <a:rPr sz="3650" spc="-130" dirty="0">
                <a:latin typeface="Verdana"/>
                <a:cs typeface="Verdana"/>
              </a:rPr>
              <a:t>r</a:t>
            </a:r>
            <a:r>
              <a:rPr sz="3650" spc="90" dirty="0">
                <a:latin typeface="Verdana"/>
                <a:cs typeface="Verdana"/>
              </a:rPr>
              <a:t>o</a:t>
            </a:r>
            <a:r>
              <a:rPr sz="3650" spc="204" dirty="0">
                <a:latin typeface="Verdana"/>
                <a:cs typeface="Verdana"/>
              </a:rPr>
              <a:t>m  </a:t>
            </a:r>
            <a:r>
              <a:rPr sz="3650" spc="45" dirty="0">
                <a:latin typeface="Verdana"/>
                <a:cs typeface="Verdana"/>
              </a:rPr>
              <a:t>e</a:t>
            </a:r>
            <a:r>
              <a:rPr sz="3650" spc="355" dirty="0">
                <a:latin typeface="Verdana"/>
                <a:cs typeface="Verdana"/>
              </a:rPr>
              <a:t>m</a:t>
            </a:r>
            <a:r>
              <a:rPr sz="3650" spc="220" dirty="0">
                <a:latin typeface="Verdana"/>
                <a:cs typeface="Verdana"/>
              </a:rPr>
              <a:t>p</a:t>
            </a:r>
            <a:r>
              <a:rPr sz="3650" spc="-15" dirty="0">
                <a:latin typeface="Verdana"/>
                <a:cs typeface="Verdana"/>
              </a:rPr>
              <a:t>l</a:t>
            </a:r>
            <a:r>
              <a:rPr sz="3650" spc="35" dirty="0">
                <a:latin typeface="Verdana"/>
                <a:cs typeface="Verdana"/>
              </a:rPr>
              <a:t>o</a:t>
            </a:r>
            <a:r>
              <a:rPr sz="3650" spc="-225" dirty="0">
                <a:latin typeface="Verdana"/>
                <a:cs typeface="Verdana"/>
              </a:rPr>
              <a:t>y</a:t>
            </a:r>
            <a:r>
              <a:rPr sz="3650" spc="45" dirty="0">
                <a:latin typeface="Verdana"/>
                <a:cs typeface="Verdana"/>
              </a:rPr>
              <a:t>e</a:t>
            </a:r>
            <a:r>
              <a:rPr sz="3650" spc="50" dirty="0">
                <a:latin typeface="Verdana"/>
                <a:cs typeface="Verdana"/>
              </a:rPr>
              <a:t>e</a:t>
            </a:r>
            <a:r>
              <a:rPr sz="3650" spc="-320" dirty="0">
                <a:latin typeface="Verdana"/>
                <a:cs typeface="Verdana"/>
              </a:rPr>
              <a:t> </a:t>
            </a:r>
            <a:r>
              <a:rPr sz="3650" spc="220" dirty="0">
                <a:latin typeface="Verdana"/>
                <a:cs typeface="Verdana"/>
              </a:rPr>
              <a:t>d</a:t>
            </a:r>
            <a:r>
              <a:rPr sz="3650" spc="-25" dirty="0">
                <a:latin typeface="Verdana"/>
                <a:cs typeface="Verdana"/>
              </a:rPr>
              <a:t>a</a:t>
            </a:r>
            <a:r>
              <a:rPr sz="3650" spc="50" dirty="0">
                <a:latin typeface="Verdana"/>
                <a:cs typeface="Verdana"/>
              </a:rPr>
              <a:t>t</a:t>
            </a:r>
            <a:r>
              <a:rPr sz="3650" spc="-20" dirty="0">
                <a:latin typeface="Verdana"/>
                <a:cs typeface="Verdana"/>
              </a:rPr>
              <a:t>a</a:t>
            </a:r>
            <a:r>
              <a:rPr sz="3650" spc="-320" dirty="0">
                <a:latin typeface="Verdana"/>
                <a:cs typeface="Verdana"/>
              </a:rPr>
              <a:t> </a:t>
            </a:r>
            <a:r>
              <a:rPr sz="3650" spc="175" dirty="0">
                <a:latin typeface="Verdana"/>
                <a:cs typeface="Verdana"/>
              </a:rPr>
              <a:t>h</a:t>
            </a:r>
            <a:r>
              <a:rPr sz="3650" spc="45" dirty="0">
                <a:latin typeface="Verdana"/>
                <a:cs typeface="Verdana"/>
              </a:rPr>
              <a:t>e</a:t>
            </a:r>
            <a:r>
              <a:rPr sz="3650" spc="-15" dirty="0">
                <a:latin typeface="Verdana"/>
                <a:cs typeface="Verdana"/>
              </a:rPr>
              <a:t>l</a:t>
            </a:r>
            <a:r>
              <a:rPr sz="3650" spc="220" dirty="0">
                <a:latin typeface="Verdana"/>
                <a:cs typeface="Verdana"/>
              </a:rPr>
              <a:t>p</a:t>
            </a:r>
            <a:r>
              <a:rPr sz="3650" spc="-105" dirty="0">
                <a:latin typeface="Verdana"/>
                <a:cs typeface="Verdana"/>
              </a:rPr>
              <a:t>s</a:t>
            </a:r>
            <a:r>
              <a:rPr sz="3650" spc="-320" dirty="0">
                <a:latin typeface="Verdana"/>
                <a:cs typeface="Verdana"/>
              </a:rPr>
              <a:t> </a:t>
            </a:r>
            <a:r>
              <a:rPr sz="3650" spc="-15" dirty="0">
                <a:latin typeface="Verdana"/>
                <a:cs typeface="Verdana"/>
              </a:rPr>
              <a:t>i</a:t>
            </a:r>
            <a:r>
              <a:rPr sz="3650" spc="125" dirty="0">
                <a:latin typeface="Verdana"/>
                <a:cs typeface="Verdana"/>
              </a:rPr>
              <a:t>n  </a:t>
            </a:r>
            <a:r>
              <a:rPr sz="3650" spc="170" dirty="0">
                <a:latin typeface="Verdana"/>
                <a:cs typeface="Verdana"/>
              </a:rPr>
              <a:t>c</a:t>
            </a:r>
            <a:r>
              <a:rPr sz="3650" spc="-254" dirty="0">
                <a:latin typeface="Verdana"/>
                <a:cs typeface="Verdana"/>
              </a:rPr>
              <a:t>r</a:t>
            </a:r>
            <a:r>
              <a:rPr sz="3650" spc="-25" dirty="0">
                <a:latin typeface="Verdana"/>
                <a:cs typeface="Verdana"/>
              </a:rPr>
              <a:t>a</a:t>
            </a:r>
            <a:r>
              <a:rPr sz="3650" spc="-40" dirty="0">
                <a:latin typeface="Verdana"/>
                <a:cs typeface="Verdana"/>
              </a:rPr>
              <a:t>f</a:t>
            </a:r>
            <a:r>
              <a:rPr sz="3650" spc="50" dirty="0">
                <a:latin typeface="Verdana"/>
                <a:cs typeface="Verdana"/>
              </a:rPr>
              <a:t>t</a:t>
            </a:r>
            <a:r>
              <a:rPr sz="3650" spc="-15" dirty="0">
                <a:latin typeface="Verdana"/>
                <a:cs typeface="Verdana"/>
              </a:rPr>
              <a:t>i</a:t>
            </a:r>
            <a:r>
              <a:rPr sz="3650" spc="175" dirty="0">
                <a:latin typeface="Verdana"/>
                <a:cs typeface="Verdana"/>
              </a:rPr>
              <a:t>n</a:t>
            </a:r>
            <a:r>
              <a:rPr sz="3650" spc="250" dirty="0">
                <a:latin typeface="Verdana"/>
                <a:cs typeface="Verdana"/>
              </a:rPr>
              <a:t>g</a:t>
            </a:r>
            <a:r>
              <a:rPr sz="3650" spc="-320" dirty="0">
                <a:latin typeface="Verdana"/>
                <a:cs typeface="Verdana"/>
              </a:rPr>
              <a:t> </a:t>
            </a:r>
            <a:r>
              <a:rPr sz="3650" spc="-110" dirty="0">
                <a:latin typeface="Verdana"/>
                <a:cs typeface="Verdana"/>
              </a:rPr>
              <a:t>s</a:t>
            </a:r>
            <a:r>
              <a:rPr sz="3650" spc="50" dirty="0">
                <a:latin typeface="Verdana"/>
                <a:cs typeface="Verdana"/>
              </a:rPr>
              <a:t>t</a:t>
            </a:r>
            <a:r>
              <a:rPr sz="3650" spc="-254" dirty="0">
                <a:latin typeface="Verdana"/>
                <a:cs typeface="Verdana"/>
              </a:rPr>
              <a:t>r</a:t>
            </a:r>
            <a:r>
              <a:rPr sz="3650" spc="-25" dirty="0">
                <a:latin typeface="Verdana"/>
                <a:cs typeface="Verdana"/>
              </a:rPr>
              <a:t>a</a:t>
            </a:r>
            <a:r>
              <a:rPr sz="3650" spc="-20" dirty="0">
                <a:latin typeface="Verdana"/>
                <a:cs typeface="Verdana"/>
              </a:rPr>
              <a:t>t</a:t>
            </a:r>
            <a:r>
              <a:rPr sz="3650" spc="45" dirty="0">
                <a:latin typeface="Verdana"/>
                <a:cs typeface="Verdana"/>
              </a:rPr>
              <a:t>e</a:t>
            </a:r>
            <a:r>
              <a:rPr sz="3650" spc="245" dirty="0">
                <a:latin typeface="Verdana"/>
                <a:cs typeface="Verdana"/>
              </a:rPr>
              <a:t>g</a:t>
            </a:r>
            <a:r>
              <a:rPr sz="3650" spc="-15" dirty="0">
                <a:latin typeface="Verdana"/>
                <a:cs typeface="Verdana"/>
              </a:rPr>
              <a:t>i</a:t>
            </a:r>
            <a:r>
              <a:rPr sz="3650" spc="45" dirty="0">
                <a:latin typeface="Verdana"/>
                <a:cs typeface="Verdana"/>
              </a:rPr>
              <a:t>e</a:t>
            </a:r>
            <a:r>
              <a:rPr sz="3650" spc="-105" dirty="0">
                <a:latin typeface="Verdana"/>
                <a:cs typeface="Verdana"/>
              </a:rPr>
              <a:t>s</a:t>
            </a:r>
            <a:r>
              <a:rPr sz="3650" spc="-320" dirty="0">
                <a:latin typeface="Verdana"/>
                <a:cs typeface="Verdana"/>
              </a:rPr>
              <a:t> </a:t>
            </a:r>
            <a:r>
              <a:rPr sz="3650" spc="-20" dirty="0">
                <a:latin typeface="Verdana"/>
                <a:cs typeface="Verdana"/>
              </a:rPr>
              <a:t>t</a:t>
            </a:r>
            <a:r>
              <a:rPr sz="3650" spc="70" dirty="0">
                <a:latin typeface="Verdana"/>
                <a:cs typeface="Verdana"/>
              </a:rPr>
              <a:t>o  </a:t>
            </a:r>
            <a:r>
              <a:rPr sz="3650" spc="220" dirty="0">
                <a:latin typeface="Verdana"/>
                <a:cs typeface="Verdana"/>
              </a:rPr>
              <a:t>b</a:t>
            </a:r>
            <a:r>
              <a:rPr sz="3650" spc="90" dirty="0">
                <a:latin typeface="Verdana"/>
                <a:cs typeface="Verdana"/>
              </a:rPr>
              <a:t>oo</a:t>
            </a:r>
            <a:r>
              <a:rPr sz="3650" spc="-110" dirty="0">
                <a:latin typeface="Verdana"/>
                <a:cs typeface="Verdana"/>
              </a:rPr>
              <a:t>s</a:t>
            </a:r>
            <a:r>
              <a:rPr sz="3650" spc="55" dirty="0">
                <a:latin typeface="Verdana"/>
                <a:cs typeface="Verdana"/>
              </a:rPr>
              <a:t>t</a:t>
            </a:r>
            <a:r>
              <a:rPr sz="3650" spc="-320" dirty="0">
                <a:latin typeface="Verdana"/>
                <a:cs typeface="Verdana"/>
              </a:rPr>
              <a:t> </a:t>
            </a:r>
            <a:r>
              <a:rPr sz="3650" spc="45" dirty="0">
                <a:latin typeface="Verdana"/>
                <a:cs typeface="Verdana"/>
              </a:rPr>
              <a:t>e</a:t>
            </a:r>
            <a:r>
              <a:rPr sz="3650" spc="175" dirty="0">
                <a:latin typeface="Verdana"/>
                <a:cs typeface="Verdana"/>
              </a:rPr>
              <a:t>n</a:t>
            </a:r>
            <a:r>
              <a:rPr sz="3650" spc="245" dirty="0">
                <a:latin typeface="Verdana"/>
                <a:cs typeface="Verdana"/>
              </a:rPr>
              <a:t>g</a:t>
            </a:r>
            <a:r>
              <a:rPr sz="3650" spc="-25" dirty="0">
                <a:latin typeface="Verdana"/>
                <a:cs typeface="Verdana"/>
              </a:rPr>
              <a:t>a</a:t>
            </a:r>
            <a:r>
              <a:rPr sz="3650" spc="245" dirty="0">
                <a:latin typeface="Verdana"/>
                <a:cs typeface="Verdana"/>
              </a:rPr>
              <a:t>g</a:t>
            </a:r>
            <a:r>
              <a:rPr sz="3650" spc="45" dirty="0">
                <a:latin typeface="Verdana"/>
                <a:cs typeface="Verdana"/>
              </a:rPr>
              <a:t>e</a:t>
            </a:r>
            <a:r>
              <a:rPr sz="3650" spc="355" dirty="0">
                <a:latin typeface="Verdana"/>
                <a:cs typeface="Verdana"/>
              </a:rPr>
              <a:t>m</a:t>
            </a:r>
            <a:r>
              <a:rPr sz="3650" spc="45" dirty="0">
                <a:latin typeface="Verdana"/>
                <a:cs typeface="Verdana"/>
              </a:rPr>
              <a:t>e</a:t>
            </a:r>
            <a:r>
              <a:rPr sz="3650" spc="175" dirty="0">
                <a:latin typeface="Verdana"/>
                <a:cs typeface="Verdana"/>
              </a:rPr>
              <a:t>n</a:t>
            </a:r>
            <a:r>
              <a:rPr sz="3650" spc="50" dirty="0">
                <a:latin typeface="Verdana"/>
                <a:cs typeface="Verdana"/>
              </a:rPr>
              <a:t>t</a:t>
            </a:r>
            <a:r>
              <a:rPr sz="3650" spc="-550" dirty="0">
                <a:latin typeface="Verdana"/>
                <a:cs typeface="Verdana"/>
              </a:rPr>
              <a:t>.</a:t>
            </a:r>
            <a:endParaRPr sz="3650">
              <a:latin typeface="Verdana"/>
              <a:cs typeface="Verdana"/>
            </a:endParaRPr>
          </a:p>
          <a:p>
            <a:pPr marL="12700" marR="5080" algn="ctr">
              <a:lnSpc>
                <a:spcPct val="117700"/>
              </a:lnSpc>
              <a:spcBef>
                <a:spcPts val="20"/>
              </a:spcBef>
            </a:pPr>
            <a:r>
              <a:rPr sz="3650" spc="-430" dirty="0">
                <a:latin typeface="Verdana"/>
                <a:cs typeface="Verdana"/>
              </a:rPr>
              <a:t>I</a:t>
            </a:r>
            <a:r>
              <a:rPr sz="3650" spc="175" dirty="0">
                <a:latin typeface="Verdana"/>
                <a:cs typeface="Verdana"/>
              </a:rPr>
              <a:t>n</a:t>
            </a:r>
            <a:r>
              <a:rPr sz="3650" spc="-15" dirty="0">
                <a:latin typeface="Verdana"/>
                <a:cs typeface="Verdana"/>
              </a:rPr>
              <a:t>i</a:t>
            </a:r>
            <a:r>
              <a:rPr sz="3650" spc="50" dirty="0">
                <a:latin typeface="Verdana"/>
                <a:cs typeface="Verdana"/>
              </a:rPr>
              <a:t>t</a:t>
            </a:r>
            <a:r>
              <a:rPr sz="3650" spc="-15" dirty="0">
                <a:latin typeface="Verdana"/>
                <a:cs typeface="Verdana"/>
              </a:rPr>
              <a:t>i</a:t>
            </a:r>
            <a:r>
              <a:rPr sz="3650" spc="-25" dirty="0">
                <a:latin typeface="Verdana"/>
                <a:cs typeface="Verdana"/>
              </a:rPr>
              <a:t>a</a:t>
            </a:r>
            <a:r>
              <a:rPr sz="3650" spc="50" dirty="0">
                <a:latin typeface="Verdana"/>
                <a:cs typeface="Verdana"/>
              </a:rPr>
              <a:t>t</a:t>
            </a:r>
            <a:r>
              <a:rPr sz="3650" spc="-15" dirty="0">
                <a:latin typeface="Verdana"/>
                <a:cs typeface="Verdana"/>
              </a:rPr>
              <a:t>i</a:t>
            </a:r>
            <a:r>
              <a:rPr sz="3650" spc="-225" dirty="0">
                <a:latin typeface="Verdana"/>
                <a:cs typeface="Verdana"/>
              </a:rPr>
              <a:t>v</a:t>
            </a:r>
            <a:r>
              <a:rPr sz="3650" spc="45" dirty="0">
                <a:latin typeface="Verdana"/>
                <a:cs typeface="Verdana"/>
              </a:rPr>
              <a:t>e</a:t>
            </a:r>
            <a:r>
              <a:rPr sz="3650" spc="-105" dirty="0">
                <a:latin typeface="Verdana"/>
                <a:cs typeface="Verdana"/>
              </a:rPr>
              <a:t>s</a:t>
            </a:r>
            <a:r>
              <a:rPr sz="3650" spc="-320" dirty="0">
                <a:latin typeface="Verdana"/>
                <a:cs typeface="Verdana"/>
              </a:rPr>
              <a:t> </a:t>
            </a:r>
            <a:r>
              <a:rPr sz="3650" spc="210" dirty="0">
                <a:latin typeface="Verdana"/>
                <a:cs typeface="Verdana"/>
              </a:rPr>
              <a:t>b</a:t>
            </a:r>
            <a:r>
              <a:rPr sz="3650" spc="-25" dirty="0">
                <a:latin typeface="Verdana"/>
                <a:cs typeface="Verdana"/>
              </a:rPr>
              <a:t>a</a:t>
            </a:r>
            <a:r>
              <a:rPr sz="3650" spc="-110" dirty="0">
                <a:latin typeface="Verdana"/>
                <a:cs typeface="Verdana"/>
              </a:rPr>
              <a:t>s</a:t>
            </a:r>
            <a:r>
              <a:rPr sz="3650" spc="45" dirty="0">
                <a:latin typeface="Verdana"/>
                <a:cs typeface="Verdana"/>
              </a:rPr>
              <a:t>e</a:t>
            </a:r>
            <a:r>
              <a:rPr sz="3650" spc="225" dirty="0">
                <a:latin typeface="Verdana"/>
                <a:cs typeface="Verdana"/>
              </a:rPr>
              <a:t>d</a:t>
            </a:r>
            <a:r>
              <a:rPr sz="3650" spc="-320" dirty="0">
                <a:latin typeface="Verdana"/>
                <a:cs typeface="Verdana"/>
              </a:rPr>
              <a:t> </a:t>
            </a:r>
            <a:r>
              <a:rPr sz="3650" spc="90" dirty="0">
                <a:latin typeface="Verdana"/>
                <a:cs typeface="Verdana"/>
              </a:rPr>
              <a:t>o</a:t>
            </a:r>
            <a:r>
              <a:rPr sz="3650" spc="180" dirty="0">
                <a:latin typeface="Verdana"/>
                <a:cs typeface="Verdana"/>
              </a:rPr>
              <a:t>n</a:t>
            </a:r>
            <a:r>
              <a:rPr sz="3650" spc="-320" dirty="0">
                <a:latin typeface="Verdana"/>
                <a:cs typeface="Verdana"/>
              </a:rPr>
              <a:t> </a:t>
            </a:r>
            <a:r>
              <a:rPr sz="3650" spc="220" dirty="0">
                <a:latin typeface="Verdana"/>
                <a:cs typeface="Verdana"/>
              </a:rPr>
              <a:t>d</a:t>
            </a:r>
            <a:r>
              <a:rPr sz="3650" spc="-25" dirty="0">
                <a:latin typeface="Verdana"/>
                <a:cs typeface="Verdana"/>
              </a:rPr>
              <a:t>a</a:t>
            </a:r>
            <a:r>
              <a:rPr sz="3650" spc="50" dirty="0">
                <a:latin typeface="Verdana"/>
                <a:cs typeface="Verdana"/>
              </a:rPr>
              <a:t>t</a:t>
            </a:r>
            <a:r>
              <a:rPr sz="3650" spc="-15" dirty="0">
                <a:latin typeface="Verdana"/>
                <a:cs typeface="Verdana"/>
              </a:rPr>
              <a:t>a  </a:t>
            </a:r>
            <a:r>
              <a:rPr sz="3650" spc="-25" dirty="0">
                <a:latin typeface="Verdana"/>
                <a:cs typeface="Verdana"/>
              </a:rPr>
              <a:t>a</a:t>
            </a:r>
            <a:r>
              <a:rPr sz="3650" spc="175" dirty="0">
                <a:latin typeface="Verdana"/>
                <a:cs typeface="Verdana"/>
              </a:rPr>
              <a:t>n</a:t>
            </a:r>
            <a:r>
              <a:rPr sz="3650" spc="-25" dirty="0">
                <a:latin typeface="Verdana"/>
                <a:cs typeface="Verdana"/>
              </a:rPr>
              <a:t>a</a:t>
            </a:r>
            <a:r>
              <a:rPr sz="3650" spc="-15" dirty="0">
                <a:latin typeface="Verdana"/>
                <a:cs typeface="Verdana"/>
              </a:rPr>
              <a:t>l</a:t>
            </a:r>
            <a:r>
              <a:rPr sz="3650" spc="-190" dirty="0">
                <a:latin typeface="Verdana"/>
                <a:cs typeface="Verdana"/>
              </a:rPr>
              <a:t>y</a:t>
            </a:r>
            <a:r>
              <a:rPr sz="3650" spc="-110" dirty="0">
                <a:latin typeface="Verdana"/>
                <a:cs typeface="Verdana"/>
              </a:rPr>
              <a:t>s</a:t>
            </a:r>
            <a:r>
              <a:rPr sz="3650" spc="-15" dirty="0">
                <a:latin typeface="Verdana"/>
                <a:cs typeface="Verdana"/>
              </a:rPr>
              <a:t>i</a:t>
            </a:r>
            <a:r>
              <a:rPr sz="3650" spc="-105" dirty="0">
                <a:latin typeface="Verdana"/>
                <a:cs typeface="Verdana"/>
              </a:rPr>
              <a:t>s</a:t>
            </a:r>
            <a:r>
              <a:rPr sz="3650" spc="-320" dirty="0">
                <a:latin typeface="Verdana"/>
                <a:cs typeface="Verdana"/>
              </a:rPr>
              <a:t> </a:t>
            </a:r>
            <a:r>
              <a:rPr sz="3650" spc="170" dirty="0">
                <a:latin typeface="Verdana"/>
                <a:cs typeface="Verdana"/>
              </a:rPr>
              <a:t>c</a:t>
            </a:r>
            <a:r>
              <a:rPr sz="3650" spc="-25" dirty="0">
                <a:latin typeface="Verdana"/>
                <a:cs typeface="Verdana"/>
              </a:rPr>
              <a:t>a</a:t>
            </a:r>
            <a:r>
              <a:rPr sz="3650" spc="180" dirty="0">
                <a:latin typeface="Verdana"/>
                <a:cs typeface="Verdana"/>
              </a:rPr>
              <a:t>n</a:t>
            </a:r>
            <a:r>
              <a:rPr sz="3650" spc="-320" dirty="0">
                <a:latin typeface="Verdana"/>
                <a:cs typeface="Verdana"/>
              </a:rPr>
              <a:t> </a:t>
            </a:r>
            <a:r>
              <a:rPr sz="3650" spc="-15" dirty="0">
                <a:latin typeface="Verdana"/>
                <a:cs typeface="Verdana"/>
              </a:rPr>
              <a:t>l</a:t>
            </a:r>
            <a:r>
              <a:rPr sz="3650" spc="-10" dirty="0">
                <a:latin typeface="Verdana"/>
                <a:cs typeface="Verdana"/>
              </a:rPr>
              <a:t>e</a:t>
            </a:r>
            <a:r>
              <a:rPr sz="3650" spc="-25" dirty="0">
                <a:latin typeface="Verdana"/>
                <a:cs typeface="Verdana"/>
              </a:rPr>
              <a:t>a</a:t>
            </a:r>
            <a:r>
              <a:rPr sz="3650" spc="225" dirty="0">
                <a:latin typeface="Verdana"/>
                <a:cs typeface="Verdana"/>
              </a:rPr>
              <a:t>d</a:t>
            </a:r>
            <a:r>
              <a:rPr sz="3650" spc="-320" dirty="0">
                <a:latin typeface="Verdana"/>
                <a:cs typeface="Verdana"/>
              </a:rPr>
              <a:t> </a:t>
            </a:r>
            <a:r>
              <a:rPr sz="3650" spc="-20" dirty="0">
                <a:latin typeface="Verdana"/>
                <a:cs typeface="Verdana"/>
              </a:rPr>
              <a:t>t</a:t>
            </a:r>
            <a:r>
              <a:rPr sz="3650" spc="70" dirty="0">
                <a:latin typeface="Verdana"/>
                <a:cs typeface="Verdana"/>
              </a:rPr>
              <a:t>o  </a:t>
            </a:r>
            <a:r>
              <a:rPr sz="3650" spc="-15" dirty="0">
                <a:latin typeface="Verdana"/>
                <a:cs typeface="Verdana"/>
              </a:rPr>
              <a:t>i</a:t>
            </a:r>
            <a:r>
              <a:rPr sz="3650" spc="355" dirty="0">
                <a:latin typeface="Verdana"/>
                <a:cs typeface="Verdana"/>
              </a:rPr>
              <a:t>m</a:t>
            </a:r>
            <a:r>
              <a:rPr sz="3650" spc="220" dirty="0">
                <a:latin typeface="Verdana"/>
                <a:cs typeface="Verdana"/>
              </a:rPr>
              <a:t>p</a:t>
            </a:r>
            <a:r>
              <a:rPr sz="3650" spc="-130" dirty="0">
                <a:latin typeface="Verdana"/>
                <a:cs typeface="Verdana"/>
              </a:rPr>
              <a:t>r</a:t>
            </a:r>
            <a:r>
              <a:rPr sz="3650" spc="35" dirty="0">
                <a:latin typeface="Verdana"/>
                <a:cs typeface="Verdana"/>
              </a:rPr>
              <a:t>o</a:t>
            </a:r>
            <a:r>
              <a:rPr sz="3650" spc="-225" dirty="0">
                <a:latin typeface="Verdana"/>
                <a:cs typeface="Verdana"/>
              </a:rPr>
              <a:t>v</a:t>
            </a:r>
            <a:r>
              <a:rPr sz="3650" spc="45" dirty="0">
                <a:latin typeface="Verdana"/>
                <a:cs typeface="Verdana"/>
              </a:rPr>
              <a:t>e</a:t>
            </a:r>
            <a:r>
              <a:rPr sz="3650" spc="225" dirty="0">
                <a:latin typeface="Verdana"/>
                <a:cs typeface="Verdana"/>
              </a:rPr>
              <a:t>d</a:t>
            </a:r>
            <a:r>
              <a:rPr sz="3650" spc="-320" dirty="0">
                <a:latin typeface="Verdana"/>
                <a:cs typeface="Verdana"/>
              </a:rPr>
              <a:t> </a:t>
            </a:r>
            <a:r>
              <a:rPr sz="3650" spc="355" dirty="0">
                <a:latin typeface="Verdana"/>
                <a:cs typeface="Verdana"/>
              </a:rPr>
              <a:t>m</a:t>
            </a:r>
            <a:r>
              <a:rPr sz="3650" spc="90" dirty="0">
                <a:latin typeface="Verdana"/>
                <a:cs typeface="Verdana"/>
              </a:rPr>
              <a:t>o</a:t>
            </a:r>
            <a:r>
              <a:rPr sz="3650" spc="-254" dirty="0">
                <a:latin typeface="Verdana"/>
                <a:cs typeface="Verdana"/>
              </a:rPr>
              <a:t>r</a:t>
            </a:r>
            <a:r>
              <a:rPr sz="3650" spc="-25" dirty="0">
                <a:latin typeface="Verdana"/>
                <a:cs typeface="Verdana"/>
              </a:rPr>
              <a:t>a</a:t>
            </a:r>
            <a:r>
              <a:rPr sz="3650" spc="-15" dirty="0">
                <a:latin typeface="Verdana"/>
                <a:cs typeface="Verdana"/>
              </a:rPr>
              <a:t>l</a:t>
            </a:r>
            <a:r>
              <a:rPr sz="3650" spc="45" dirty="0">
                <a:latin typeface="Verdana"/>
                <a:cs typeface="Verdana"/>
              </a:rPr>
              <a:t>e</a:t>
            </a:r>
            <a:r>
              <a:rPr sz="3650" spc="-535" dirty="0">
                <a:latin typeface="Verdana"/>
                <a:cs typeface="Verdana"/>
              </a:rPr>
              <a:t>,  </a:t>
            </a:r>
            <a:r>
              <a:rPr sz="3650" spc="220" dirty="0">
                <a:latin typeface="Verdana"/>
                <a:cs typeface="Verdana"/>
              </a:rPr>
              <a:t>p</a:t>
            </a:r>
            <a:r>
              <a:rPr sz="3650" spc="-130" dirty="0">
                <a:latin typeface="Verdana"/>
                <a:cs typeface="Verdana"/>
              </a:rPr>
              <a:t>r</a:t>
            </a:r>
            <a:r>
              <a:rPr sz="3650" spc="90" dirty="0">
                <a:latin typeface="Verdana"/>
                <a:cs typeface="Verdana"/>
              </a:rPr>
              <a:t>o</a:t>
            </a:r>
            <a:r>
              <a:rPr sz="3650" spc="220" dirty="0">
                <a:latin typeface="Verdana"/>
                <a:cs typeface="Verdana"/>
              </a:rPr>
              <a:t>d</a:t>
            </a:r>
            <a:r>
              <a:rPr sz="3650" spc="160" dirty="0">
                <a:latin typeface="Verdana"/>
                <a:cs typeface="Verdana"/>
              </a:rPr>
              <a:t>u</a:t>
            </a:r>
            <a:r>
              <a:rPr sz="3650" spc="195" dirty="0">
                <a:latin typeface="Verdana"/>
                <a:cs typeface="Verdana"/>
              </a:rPr>
              <a:t>c</a:t>
            </a:r>
            <a:r>
              <a:rPr sz="3650" spc="50" dirty="0">
                <a:latin typeface="Verdana"/>
                <a:cs typeface="Verdana"/>
              </a:rPr>
              <a:t>t</a:t>
            </a:r>
            <a:r>
              <a:rPr sz="3650" spc="-15" dirty="0">
                <a:latin typeface="Verdana"/>
                <a:cs typeface="Verdana"/>
              </a:rPr>
              <a:t>i</a:t>
            </a:r>
            <a:r>
              <a:rPr sz="3650" spc="-170" dirty="0">
                <a:latin typeface="Verdana"/>
                <a:cs typeface="Verdana"/>
              </a:rPr>
              <a:t>v</a:t>
            </a:r>
            <a:r>
              <a:rPr sz="3650" spc="-15" dirty="0">
                <a:latin typeface="Verdana"/>
                <a:cs typeface="Verdana"/>
              </a:rPr>
              <a:t>i</a:t>
            </a:r>
            <a:r>
              <a:rPr sz="3650" spc="15" dirty="0">
                <a:latin typeface="Verdana"/>
                <a:cs typeface="Verdana"/>
              </a:rPr>
              <a:t>t</a:t>
            </a:r>
            <a:r>
              <a:rPr sz="3650" spc="-295" dirty="0">
                <a:latin typeface="Verdana"/>
                <a:cs typeface="Verdana"/>
              </a:rPr>
              <a:t>y</a:t>
            </a:r>
            <a:r>
              <a:rPr sz="3650" spc="-550" dirty="0">
                <a:latin typeface="Verdana"/>
                <a:cs typeface="Verdana"/>
              </a:rPr>
              <a:t>,</a:t>
            </a:r>
            <a:r>
              <a:rPr sz="3650" spc="-320" dirty="0">
                <a:latin typeface="Verdana"/>
                <a:cs typeface="Verdana"/>
              </a:rPr>
              <a:t> </a:t>
            </a:r>
            <a:r>
              <a:rPr sz="3650" spc="-25" dirty="0">
                <a:latin typeface="Verdana"/>
                <a:cs typeface="Verdana"/>
              </a:rPr>
              <a:t>a</a:t>
            </a:r>
            <a:r>
              <a:rPr sz="3650" spc="175" dirty="0">
                <a:latin typeface="Verdana"/>
                <a:cs typeface="Verdana"/>
              </a:rPr>
              <a:t>n</a:t>
            </a:r>
            <a:r>
              <a:rPr sz="3650" spc="160" dirty="0">
                <a:latin typeface="Verdana"/>
                <a:cs typeface="Verdana"/>
              </a:rPr>
              <a:t>d  </a:t>
            </a:r>
            <a:r>
              <a:rPr sz="3650" spc="-15" dirty="0">
                <a:latin typeface="Verdana"/>
                <a:cs typeface="Verdana"/>
              </a:rPr>
              <a:t>retention.</a:t>
            </a:r>
            <a:endParaRPr sz="36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0" y="0"/>
            <a:ext cx="9144000" cy="10287000"/>
            <a:chOff x="9144000" y="0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914400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4000" y="0"/>
                  </a:moveTo>
                  <a:lnTo>
                    <a:pt x="0" y="0"/>
                  </a:lnTo>
                  <a:lnTo>
                    <a:pt x="0" y="10287000"/>
                  </a:lnTo>
                  <a:lnTo>
                    <a:pt x="9144000" y="102870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53192" y="1142997"/>
              <a:ext cx="6496049" cy="79629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0"/>
              </a:spcBef>
            </a:pPr>
            <a:r>
              <a:rPr spc="5" dirty="0"/>
              <a:t>Performance </a:t>
            </a:r>
            <a:r>
              <a:rPr spc="10" dirty="0"/>
              <a:t> </a:t>
            </a:r>
            <a:r>
              <a:rPr spc="-30" dirty="0"/>
              <a:t>Improvement</a:t>
            </a:r>
            <a:r>
              <a:rPr spc="-15" dirty="0"/>
              <a:t> </a:t>
            </a:r>
            <a:r>
              <a:rPr spc="25" dirty="0"/>
              <a:t>Plans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81372" y="4643310"/>
            <a:ext cx="2700909" cy="41361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5659" y="5236019"/>
            <a:ext cx="4114821" cy="41145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48020" y="3275070"/>
            <a:ext cx="8420100" cy="35591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17000"/>
              </a:lnSpc>
              <a:spcBef>
                <a:spcPts val="110"/>
              </a:spcBef>
            </a:pPr>
            <a:r>
              <a:rPr sz="3300" spc="185" dirty="0">
                <a:latin typeface="Verdana"/>
                <a:cs typeface="Verdana"/>
              </a:rPr>
              <a:t>D</a:t>
            </a:r>
            <a:r>
              <a:rPr sz="3300" spc="-35" dirty="0">
                <a:latin typeface="Verdana"/>
                <a:cs typeface="Verdana"/>
              </a:rPr>
              <a:t>a</a:t>
            </a:r>
            <a:r>
              <a:rPr sz="3300" spc="40" dirty="0">
                <a:latin typeface="Verdana"/>
                <a:cs typeface="Verdana"/>
              </a:rPr>
              <a:t>t</a:t>
            </a:r>
            <a:r>
              <a:rPr sz="3300" spc="-30" dirty="0">
                <a:latin typeface="Verdana"/>
                <a:cs typeface="Verdana"/>
              </a:rPr>
              <a:t>a</a:t>
            </a:r>
            <a:r>
              <a:rPr sz="3300" spc="-295" dirty="0">
                <a:latin typeface="Verdana"/>
                <a:cs typeface="Verdana"/>
              </a:rPr>
              <a:t> </a:t>
            </a:r>
            <a:r>
              <a:rPr sz="3300" spc="-35" dirty="0">
                <a:latin typeface="Verdana"/>
                <a:cs typeface="Verdana"/>
              </a:rPr>
              <a:t>a</a:t>
            </a:r>
            <a:r>
              <a:rPr sz="3300" spc="145" dirty="0">
                <a:latin typeface="Verdana"/>
                <a:cs typeface="Verdana"/>
              </a:rPr>
              <a:t>n</a:t>
            </a:r>
            <a:r>
              <a:rPr sz="3300" spc="-35" dirty="0">
                <a:latin typeface="Verdana"/>
                <a:cs typeface="Verdana"/>
              </a:rPr>
              <a:t>a</a:t>
            </a:r>
            <a:r>
              <a:rPr sz="3300" spc="-55" dirty="0">
                <a:latin typeface="Verdana"/>
                <a:cs typeface="Verdana"/>
              </a:rPr>
              <a:t>l</a:t>
            </a:r>
            <a:r>
              <a:rPr sz="3300" spc="-140" dirty="0">
                <a:latin typeface="Verdana"/>
                <a:cs typeface="Verdana"/>
              </a:rPr>
              <a:t>y</a:t>
            </a:r>
            <a:r>
              <a:rPr sz="3300" spc="-110" dirty="0">
                <a:latin typeface="Verdana"/>
                <a:cs typeface="Verdana"/>
              </a:rPr>
              <a:t>s</a:t>
            </a:r>
            <a:r>
              <a:rPr sz="3300" spc="-60" dirty="0">
                <a:latin typeface="Verdana"/>
                <a:cs typeface="Verdana"/>
              </a:rPr>
              <a:t>is</a:t>
            </a:r>
            <a:r>
              <a:rPr sz="3300" spc="-295" dirty="0">
                <a:latin typeface="Verdana"/>
                <a:cs typeface="Verdana"/>
              </a:rPr>
              <a:t> </a:t>
            </a:r>
            <a:r>
              <a:rPr sz="3300" spc="140" dirty="0">
                <a:latin typeface="Verdana"/>
                <a:cs typeface="Verdana"/>
              </a:rPr>
              <a:t>c</a:t>
            </a:r>
            <a:r>
              <a:rPr sz="3300" spc="-35" dirty="0">
                <a:latin typeface="Verdana"/>
                <a:cs typeface="Verdana"/>
              </a:rPr>
              <a:t>a</a:t>
            </a:r>
            <a:r>
              <a:rPr sz="3300" spc="150" dirty="0">
                <a:latin typeface="Verdana"/>
                <a:cs typeface="Verdana"/>
              </a:rPr>
              <a:t>n</a:t>
            </a:r>
            <a:r>
              <a:rPr sz="3300" spc="-295" dirty="0">
                <a:latin typeface="Verdana"/>
                <a:cs typeface="Verdana"/>
              </a:rPr>
              <a:t> </a:t>
            </a:r>
            <a:r>
              <a:rPr sz="3300" spc="-125" dirty="0">
                <a:latin typeface="Verdana"/>
                <a:cs typeface="Verdana"/>
              </a:rPr>
              <a:t>r</a:t>
            </a:r>
            <a:r>
              <a:rPr sz="3300" dirty="0">
                <a:latin typeface="Verdana"/>
                <a:cs typeface="Verdana"/>
              </a:rPr>
              <a:t>e</a:t>
            </a:r>
            <a:r>
              <a:rPr sz="3300" spc="-210" dirty="0">
                <a:latin typeface="Verdana"/>
                <a:cs typeface="Verdana"/>
              </a:rPr>
              <a:t>v</a:t>
            </a:r>
            <a:r>
              <a:rPr sz="3300" spc="-15" dirty="0">
                <a:latin typeface="Verdana"/>
                <a:cs typeface="Verdana"/>
              </a:rPr>
              <a:t>e</a:t>
            </a:r>
            <a:r>
              <a:rPr sz="3300" spc="-35" dirty="0">
                <a:latin typeface="Verdana"/>
                <a:cs typeface="Verdana"/>
              </a:rPr>
              <a:t>a</a:t>
            </a:r>
            <a:r>
              <a:rPr sz="3300" spc="-20" dirty="0">
                <a:latin typeface="Verdana"/>
                <a:cs typeface="Verdana"/>
              </a:rPr>
              <a:t>l  </a:t>
            </a:r>
            <a:r>
              <a:rPr sz="3300" spc="130" dirty="0">
                <a:latin typeface="Verdana"/>
                <a:cs typeface="Verdana"/>
              </a:rPr>
              <a:t>u</a:t>
            </a:r>
            <a:r>
              <a:rPr sz="3300" spc="145" dirty="0">
                <a:latin typeface="Verdana"/>
                <a:cs typeface="Verdana"/>
              </a:rPr>
              <a:t>n</a:t>
            </a:r>
            <a:r>
              <a:rPr sz="3300" spc="185" dirty="0">
                <a:latin typeface="Verdana"/>
                <a:cs typeface="Verdana"/>
              </a:rPr>
              <a:t>d</a:t>
            </a:r>
            <a:r>
              <a:rPr sz="3300" spc="30" dirty="0">
                <a:latin typeface="Verdana"/>
                <a:cs typeface="Verdana"/>
              </a:rPr>
              <a:t>e</a:t>
            </a:r>
            <a:r>
              <a:rPr sz="3300" spc="-110" dirty="0">
                <a:latin typeface="Verdana"/>
                <a:cs typeface="Verdana"/>
              </a:rPr>
              <a:t>r</a:t>
            </a:r>
            <a:r>
              <a:rPr sz="3300" spc="185" dirty="0">
                <a:latin typeface="Verdana"/>
                <a:cs typeface="Verdana"/>
              </a:rPr>
              <a:t>p</a:t>
            </a:r>
            <a:r>
              <a:rPr sz="3300" spc="30" dirty="0">
                <a:latin typeface="Verdana"/>
                <a:cs typeface="Verdana"/>
              </a:rPr>
              <a:t>e</a:t>
            </a:r>
            <a:r>
              <a:rPr sz="3300" spc="-85" dirty="0">
                <a:latin typeface="Verdana"/>
                <a:cs typeface="Verdana"/>
              </a:rPr>
              <a:t>r</a:t>
            </a:r>
            <a:r>
              <a:rPr sz="3300" spc="-70" dirty="0">
                <a:latin typeface="Verdana"/>
                <a:cs typeface="Verdana"/>
              </a:rPr>
              <a:t>f</a:t>
            </a:r>
            <a:r>
              <a:rPr sz="3300" spc="70" dirty="0">
                <a:latin typeface="Verdana"/>
                <a:cs typeface="Verdana"/>
              </a:rPr>
              <a:t>o</a:t>
            </a:r>
            <a:r>
              <a:rPr sz="3300" spc="-110" dirty="0">
                <a:latin typeface="Verdana"/>
                <a:cs typeface="Verdana"/>
              </a:rPr>
              <a:t>r</a:t>
            </a:r>
            <a:r>
              <a:rPr sz="3300" spc="300" dirty="0">
                <a:latin typeface="Verdana"/>
                <a:cs typeface="Verdana"/>
              </a:rPr>
              <a:t>m</a:t>
            </a:r>
            <a:r>
              <a:rPr sz="3300" spc="40" dirty="0">
                <a:latin typeface="Verdana"/>
                <a:cs typeface="Verdana"/>
              </a:rPr>
              <a:t>i</a:t>
            </a:r>
            <a:r>
              <a:rPr sz="3300" spc="90" dirty="0">
                <a:latin typeface="Verdana"/>
                <a:cs typeface="Verdana"/>
              </a:rPr>
              <a:t>n</a:t>
            </a:r>
            <a:r>
              <a:rPr sz="3300" spc="210" dirty="0">
                <a:latin typeface="Verdana"/>
                <a:cs typeface="Verdana"/>
              </a:rPr>
              <a:t>g</a:t>
            </a:r>
            <a:r>
              <a:rPr sz="3300" spc="-295" dirty="0">
                <a:latin typeface="Verdana"/>
                <a:cs typeface="Verdana"/>
              </a:rPr>
              <a:t> </a:t>
            </a:r>
            <a:r>
              <a:rPr sz="3300" spc="-35" dirty="0">
                <a:latin typeface="Verdana"/>
                <a:cs typeface="Verdana"/>
              </a:rPr>
              <a:t>a</a:t>
            </a:r>
            <a:r>
              <a:rPr sz="3300" spc="-125" dirty="0">
                <a:latin typeface="Verdana"/>
                <a:cs typeface="Verdana"/>
              </a:rPr>
              <a:t>r</a:t>
            </a:r>
            <a:r>
              <a:rPr sz="3300" spc="-15" dirty="0">
                <a:latin typeface="Verdana"/>
                <a:cs typeface="Verdana"/>
              </a:rPr>
              <a:t>e</a:t>
            </a:r>
            <a:r>
              <a:rPr sz="3300" spc="-35" dirty="0">
                <a:latin typeface="Verdana"/>
                <a:cs typeface="Verdana"/>
              </a:rPr>
              <a:t>a</a:t>
            </a:r>
            <a:r>
              <a:rPr sz="3300" spc="-110" dirty="0">
                <a:latin typeface="Verdana"/>
                <a:cs typeface="Verdana"/>
              </a:rPr>
              <a:t>s</a:t>
            </a:r>
            <a:r>
              <a:rPr sz="3300" spc="-500" dirty="0">
                <a:latin typeface="Verdana"/>
                <a:cs typeface="Verdana"/>
              </a:rPr>
              <a:t>,</a:t>
            </a:r>
            <a:r>
              <a:rPr sz="3300" spc="-295" dirty="0">
                <a:latin typeface="Verdana"/>
                <a:cs typeface="Verdana"/>
              </a:rPr>
              <a:t> </a:t>
            </a:r>
            <a:r>
              <a:rPr sz="3300" spc="-35" dirty="0">
                <a:latin typeface="Verdana"/>
                <a:cs typeface="Verdana"/>
              </a:rPr>
              <a:t>a</a:t>
            </a:r>
            <a:r>
              <a:rPr sz="3300" spc="10" dirty="0">
                <a:latin typeface="Verdana"/>
                <a:cs typeface="Verdana"/>
              </a:rPr>
              <a:t>ll</a:t>
            </a:r>
            <a:r>
              <a:rPr sz="3300" spc="-30" dirty="0">
                <a:latin typeface="Verdana"/>
                <a:cs typeface="Verdana"/>
              </a:rPr>
              <a:t>o</a:t>
            </a:r>
            <a:r>
              <a:rPr sz="3300" spc="204" dirty="0">
                <a:latin typeface="Verdana"/>
                <a:cs typeface="Verdana"/>
              </a:rPr>
              <a:t>w</a:t>
            </a:r>
            <a:r>
              <a:rPr sz="3300" spc="40" dirty="0">
                <a:latin typeface="Verdana"/>
                <a:cs typeface="Verdana"/>
              </a:rPr>
              <a:t>i</a:t>
            </a:r>
            <a:r>
              <a:rPr sz="3300" spc="90" dirty="0">
                <a:latin typeface="Verdana"/>
                <a:cs typeface="Verdana"/>
              </a:rPr>
              <a:t>n</a:t>
            </a:r>
            <a:r>
              <a:rPr sz="3300" spc="210" dirty="0">
                <a:latin typeface="Verdana"/>
                <a:cs typeface="Verdana"/>
              </a:rPr>
              <a:t>g</a:t>
            </a:r>
            <a:r>
              <a:rPr sz="3300" spc="-295" dirty="0">
                <a:latin typeface="Verdana"/>
                <a:cs typeface="Verdana"/>
              </a:rPr>
              <a:t> </a:t>
            </a:r>
            <a:r>
              <a:rPr sz="3300" spc="-70" dirty="0">
                <a:latin typeface="Verdana"/>
                <a:cs typeface="Verdana"/>
              </a:rPr>
              <a:t>f</a:t>
            </a:r>
            <a:r>
              <a:rPr sz="3300" spc="70" dirty="0">
                <a:latin typeface="Verdana"/>
                <a:cs typeface="Verdana"/>
              </a:rPr>
              <a:t>o</a:t>
            </a:r>
            <a:r>
              <a:rPr sz="3300" spc="-80" dirty="0">
                <a:latin typeface="Verdana"/>
                <a:cs typeface="Verdana"/>
              </a:rPr>
              <a:t>r</a:t>
            </a:r>
            <a:r>
              <a:rPr sz="3300" spc="-295" dirty="0">
                <a:latin typeface="Verdana"/>
                <a:cs typeface="Verdana"/>
              </a:rPr>
              <a:t> </a:t>
            </a:r>
            <a:r>
              <a:rPr sz="3300" spc="40" dirty="0">
                <a:latin typeface="Verdana"/>
                <a:cs typeface="Verdana"/>
              </a:rPr>
              <a:t>t</a:t>
            </a:r>
            <a:r>
              <a:rPr sz="3300" spc="145" dirty="0">
                <a:latin typeface="Verdana"/>
                <a:cs typeface="Verdana"/>
              </a:rPr>
              <a:t>h</a:t>
            </a:r>
            <a:r>
              <a:rPr sz="3300" spc="25" dirty="0">
                <a:latin typeface="Verdana"/>
                <a:cs typeface="Verdana"/>
              </a:rPr>
              <a:t>e  </a:t>
            </a:r>
            <a:r>
              <a:rPr sz="3300" spc="140" dirty="0">
                <a:latin typeface="Verdana"/>
                <a:cs typeface="Verdana"/>
              </a:rPr>
              <a:t>c</a:t>
            </a:r>
            <a:r>
              <a:rPr sz="3300" spc="-125" dirty="0">
                <a:latin typeface="Verdana"/>
                <a:cs typeface="Verdana"/>
              </a:rPr>
              <a:t>r</a:t>
            </a:r>
            <a:r>
              <a:rPr sz="3300" spc="-15" dirty="0">
                <a:latin typeface="Verdana"/>
                <a:cs typeface="Verdana"/>
              </a:rPr>
              <a:t>e</a:t>
            </a:r>
            <a:r>
              <a:rPr sz="3300" spc="-35" dirty="0">
                <a:latin typeface="Verdana"/>
                <a:cs typeface="Verdana"/>
              </a:rPr>
              <a:t>a</a:t>
            </a:r>
            <a:r>
              <a:rPr sz="3300" spc="40" dirty="0">
                <a:latin typeface="Verdana"/>
                <a:cs typeface="Verdana"/>
              </a:rPr>
              <a:t>t</a:t>
            </a:r>
            <a:r>
              <a:rPr sz="3300" spc="15" dirty="0">
                <a:latin typeface="Verdana"/>
                <a:cs typeface="Verdana"/>
              </a:rPr>
              <a:t>i</a:t>
            </a:r>
            <a:r>
              <a:rPr sz="3300" spc="35" dirty="0">
                <a:latin typeface="Verdana"/>
                <a:cs typeface="Verdana"/>
              </a:rPr>
              <a:t>o</a:t>
            </a:r>
            <a:r>
              <a:rPr sz="3300" spc="150" dirty="0">
                <a:latin typeface="Verdana"/>
                <a:cs typeface="Verdana"/>
              </a:rPr>
              <a:t>n</a:t>
            </a:r>
            <a:r>
              <a:rPr sz="3300" spc="-295" dirty="0">
                <a:latin typeface="Verdana"/>
                <a:cs typeface="Verdana"/>
              </a:rPr>
              <a:t> </a:t>
            </a:r>
            <a:r>
              <a:rPr sz="3300" spc="70" dirty="0">
                <a:latin typeface="Verdana"/>
                <a:cs typeface="Verdana"/>
              </a:rPr>
              <a:t>o</a:t>
            </a:r>
            <a:r>
              <a:rPr sz="3300" spc="-40" dirty="0">
                <a:latin typeface="Verdana"/>
                <a:cs typeface="Verdana"/>
              </a:rPr>
              <a:t>f</a:t>
            </a:r>
            <a:r>
              <a:rPr sz="3300" spc="-295" dirty="0">
                <a:latin typeface="Verdana"/>
                <a:cs typeface="Verdana"/>
              </a:rPr>
              <a:t> </a:t>
            </a:r>
            <a:r>
              <a:rPr sz="3300" spc="40" dirty="0">
                <a:latin typeface="Verdana"/>
                <a:cs typeface="Verdana"/>
              </a:rPr>
              <a:t>t</a:t>
            </a:r>
            <a:r>
              <a:rPr sz="3300" spc="-35" dirty="0">
                <a:latin typeface="Verdana"/>
                <a:cs typeface="Verdana"/>
              </a:rPr>
              <a:t>a</a:t>
            </a:r>
            <a:r>
              <a:rPr sz="3300" spc="10" dirty="0">
                <a:latin typeface="Verdana"/>
                <a:cs typeface="Verdana"/>
              </a:rPr>
              <a:t>il</a:t>
            </a:r>
            <a:r>
              <a:rPr sz="3300" spc="15" dirty="0">
                <a:latin typeface="Verdana"/>
                <a:cs typeface="Verdana"/>
              </a:rPr>
              <a:t>o</a:t>
            </a:r>
            <a:r>
              <a:rPr sz="3300" spc="-125" dirty="0">
                <a:latin typeface="Verdana"/>
                <a:cs typeface="Verdana"/>
              </a:rPr>
              <a:t>r</a:t>
            </a:r>
            <a:r>
              <a:rPr sz="3300" spc="30" dirty="0">
                <a:latin typeface="Verdana"/>
                <a:cs typeface="Verdana"/>
              </a:rPr>
              <a:t>e</a:t>
            </a:r>
            <a:r>
              <a:rPr sz="3300" spc="190" dirty="0">
                <a:latin typeface="Verdana"/>
                <a:cs typeface="Verdana"/>
              </a:rPr>
              <a:t>d</a:t>
            </a:r>
            <a:r>
              <a:rPr sz="3300" spc="-295" dirty="0">
                <a:latin typeface="Verdana"/>
                <a:cs typeface="Verdana"/>
              </a:rPr>
              <a:t> </a:t>
            </a:r>
            <a:r>
              <a:rPr sz="3300" spc="185" dirty="0">
                <a:latin typeface="Verdana"/>
                <a:cs typeface="Verdana"/>
              </a:rPr>
              <a:t>p</a:t>
            </a:r>
            <a:r>
              <a:rPr sz="3300" spc="30" dirty="0">
                <a:latin typeface="Verdana"/>
                <a:cs typeface="Verdana"/>
              </a:rPr>
              <a:t>e</a:t>
            </a:r>
            <a:r>
              <a:rPr sz="3300" spc="-85" dirty="0">
                <a:latin typeface="Verdana"/>
                <a:cs typeface="Verdana"/>
              </a:rPr>
              <a:t>r</a:t>
            </a:r>
            <a:r>
              <a:rPr sz="3300" spc="-70" dirty="0">
                <a:latin typeface="Verdana"/>
                <a:cs typeface="Verdana"/>
              </a:rPr>
              <a:t>f</a:t>
            </a:r>
            <a:r>
              <a:rPr sz="3300" spc="70" dirty="0">
                <a:latin typeface="Verdana"/>
                <a:cs typeface="Verdana"/>
              </a:rPr>
              <a:t>o</a:t>
            </a:r>
            <a:r>
              <a:rPr sz="3300" spc="-110" dirty="0">
                <a:latin typeface="Verdana"/>
                <a:cs typeface="Verdana"/>
              </a:rPr>
              <a:t>r</a:t>
            </a:r>
            <a:r>
              <a:rPr sz="3300" spc="300" dirty="0">
                <a:latin typeface="Verdana"/>
                <a:cs typeface="Verdana"/>
              </a:rPr>
              <a:t>m</a:t>
            </a:r>
            <a:r>
              <a:rPr sz="3300" spc="-35" dirty="0">
                <a:latin typeface="Verdana"/>
                <a:cs typeface="Verdana"/>
              </a:rPr>
              <a:t>a</a:t>
            </a:r>
            <a:r>
              <a:rPr sz="3300" spc="145" dirty="0">
                <a:latin typeface="Verdana"/>
                <a:cs typeface="Verdana"/>
              </a:rPr>
              <a:t>n</a:t>
            </a:r>
            <a:r>
              <a:rPr sz="3300" spc="114" dirty="0">
                <a:latin typeface="Verdana"/>
                <a:cs typeface="Verdana"/>
              </a:rPr>
              <a:t>c</a:t>
            </a:r>
            <a:r>
              <a:rPr sz="3300" spc="25" dirty="0">
                <a:latin typeface="Verdana"/>
                <a:cs typeface="Verdana"/>
              </a:rPr>
              <a:t>e  </a:t>
            </a:r>
            <a:r>
              <a:rPr sz="3300" spc="60" dirty="0">
                <a:latin typeface="Verdana"/>
                <a:cs typeface="Verdana"/>
              </a:rPr>
              <a:t>i</a:t>
            </a:r>
            <a:r>
              <a:rPr sz="3300" spc="220" dirty="0">
                <a:latin typeface="Verdana"/>
                <a:cs typeface="Verdana"/>
              </a:rPr>
              <a:t>m</a:t>
            </a:r>
            <a:r>
              <a:rPr sz="3300" spc="185" dirty="0">
                <a:latin typeface="Verdana"/>
                <a:cs typeface="Verdana"/>
              </a:rPr>
              <a:t>p</a:t>
            </a:r>
            <a:r>
              <a:rPr sz="3300" spc="-125" dirty="0">
                <a:latin typeface="Verdana"/>
                <a:cs typeface="Verdana"/>
              </a:rPr>
              <a:t>r</a:t>
            </a:r>
            <a:r>
              <a:rPr sz="3300" spc="25" dirty="0">
                <a:latin typeface="Verdana"/>
                <a:cs typeface="Verdana"/>
              </a:rPr>
              <a:t>o</a:t>
            </a:r>
            <a:r>
              <a:rPr sz="3300" spc="-210" dirty="0">
                <a:latin typeface="Verdana"/>
                <a:cs typeface="Verdana"/>
              </a:rPr>
              <a:t>v</a:t>
            </a:r>
            <a:r>
              <a:rPr sz="3300" spc="30" dirty="0">
                <a:latin typeface="Verdana"/>
                <a:cs typeface="Verdana"/>
              </a:rPr>
              <a:t>e</a:t>
            </a:r>
            <a:r>
              <a:rPr sz="3300" spc="300" dirty="0">
                <a:latin typeface="Verdana"/>
                <a:cs typeface="Verdana"/>
              </a:rPr>
              <a:t>m</a:t>
            </a:r>
            <a:r>
              <a:rPr sz="3300" spc="30" dirty="0">
                <a:latin typeface="Verdana"/>
                <a:cs typeface="Verdana"/>
              </a:rPr>
              <a:t>e</a:t>
            </a:r>
            <a:r>
              <a:rPr sz="3300" spc="145" dirty="0">
                <a:latin typeface="Verdana"/>
                <a:cs typeface="Verdana"/>
              </a:rPr>
              <a:t>n</a:t>
            </a:r>
            <a:r>
              <a:rPr sz="3300" spc="45" dirty="0">
                <a:latin typeface="Verdana"/>
                <a:cs typeface="Verdana"/>
              </a:rPr>
              <a:t>t</a:t>
            </a:r>
            <a:r>
              <a:rPr sz="3300" spc="-295" dirty="0">
                <a:latin typeface="Verdana"/>
                <a:cs typeface="Verdana"/>
              </a:rPr>
              <a:t> </a:t>
            </a:r>
            <a:r>
              <a:rPr sz="3300" spc="185" dirty="0">
                <a:latin typeface="Verdana"/>
                <a:cs typeface="Verdana"/>
              </a:rPr>
              <a:t>p</a:t>
            </a:r>
            <a:r>
              <a:rPr sz="3300" spc="-15" dirty="0">
                <a:latin typeface="Verdana"/>
                <a:cs typeface="Verdana"/>
              </a:rPr>
              <a:t>l</a:t>
            </a:r>
            <a:r>
              <a:rPr sz="3300" spc="-35" dirty="0">
                <a:latin typeface="Verdana"/>
                <a:cs typeface="Verdana"/>
              </a:rPr>
              <a:t>a</a:t>
            </a:r>
            <a:r>
              <a:rPr sz="3300" spc="145" dirty="0">
                <a:latin typeface="Verdana"/>
                <a:cs typeface="Verdana"/>
              </a:rPr>
              <a:t>n</a:t>
            </a:r>
            <a:r>
              <a:rPr sz="3300" spc="-110" dirty="0">
                <a:latin typeface="Verdana"/>
                <a:cs typeface="Verdana"/>
              </a:rPr>
              <a:t>s</a:t>
            </a:r>
            <a:r>
              <a:rPr sz="3300" spc="-500" dirty="0">
                <a:latin typeface="Verdana"/>
                <a:cs typeface="Verdana"/>
              </a:rPr>
              <a:t>.</a:t>
            </a:r>
            <a:r>
              <a:rPr sz="3300" spc="-295" dirty="0">
                <a:latin typeface="Verdana"/>
                <a:cs typeface="Verdana"/>
              </a:rPr>
              <a:t> </a:t>
            </a:r>
            <a:r>
              <a:rPr sz="3300" spc="-140" dirty="0">
                <a:latin typeface="Verdana"/>
                <a:cs typeface="Verdana"/>
              </a:rPr>
              <a:t>T</a:t>
            </a:r>
            <a:r>
              <a:rPr sz="3300" spc="145" dirty="0">
                <a:latin typeface="Verdana"/>
                <a:cs typeface="Verdana"/>
              </a:rPr>
              <a:t>h</a:t>
            </a:r>
            <a:r>
              <a:rPr sz="3300" spc="30" dirty="0">
                <a:latin typeface="Verdana"/>
                <a:cs typeface="Verdana"/>
              </a:rPr>
              <a:t>e</a:t>
            </a:r>
            <a:r>
              <a:rPr sz="3300" spc="-110" dirty="0">
                <a:latin typeface="Verdana"/>
                <a:cs typeface="Verdana"/>
              </a:rPr>
              <a:t>s</a:t>
            </a:r>
            <a:r>
              <a:rPr sz="3300" spc="35" dirty="0">
                <a:latin typeface="Verdana"/>
                <a:cs typeface="Verdana"/>
              </a:rPr>
              <a:t>e</a:t>
            </a:r>
            <a:r>
              <a:rPr sz="3300" spc="-295" dirty="0">
                <a:latin typeface="Verdana"/>
                <a:cs typeface="Verdana"/>
              </a:rPr>
              <a:t> </a:t>
            </a:r>
            <a:r>
              <a:rPr sz="3300" spc="185" dirty="0">
                <a:latin typeface="Verdana"/>
                <a:cs typeface="Verdana"/>
              </a:rPr>
              <a:t>p</a:t>
            </a:r>
            <a:r>
              <a:rPr sz="3300" spc="-15" dirty="0">
                <a:latin typeface="Verdana"/>
                <a:cs typeface="Verdana"/>
              </a:rPr>
              <a:t>l</a:t>
            </a:r>
            <a:r>
              <a:rPr sz="3300" spc="-35" dirty="0">
                <a:latin typeface="Verdana"/>
                <a:cs typeface="Verdana"/>
              </a:rPr>
              <a:t>a</a:t>
            </a:r>
            <a:r>
              <a:rPr sz="3300" spc="145" dirty="0">
                <a:latin typeface="Verdana"/>
                <a:cs typeface="Verdana"/>
              </a:rPr>
              <a:t>n</a:t>
            </a:r>
            <a:r>
              <a:rPr sz="3300" spc="-105" dirty="0">
                <a:latin typeface="Verdana"/>
                <a:cs typeface="Verdana"/>
              </a:rPr>
              <a:t>s</a:t>
            </a:r>
            <a:r>
              <a:rPr sz="3300" spc="-295" dirty="0">
                <a:latin typeface="Verdana"/>
                <a:cs typeface="Verdana"/>
              </a:rPr>
              <a:t> </a:t>
            </a:r>
            <a:r>
              <a:rPr sz="3300" spc="-35" dirty="0">
                <a:latin typeface="Verdana"/>
                <a:cs typeface="Verdana"/>
              </a:rPr>
              <a:t>a</a:t>
            </a:r>
            <a:r>
              <a:rPr sz="3300" spc="-125" dirty="0">
                <a:latin typeface="Verdana"/>
                <a:cs typeface="Verdana"/>
              </a:rPr>
              <a:t>r</a:t>
            </a:r>
            <a:r>
              <a:rPr sz="3300" spc="25" dirty="0">
                <a:latin typeface="Verdana"/>
                <a:cs typeface="Verdana"/>
              </a:rPr>
              <a:t>e  </a:t>
            </a:r>
            <a:r>
              <a:rPr sz="3300" spc="30" dirty="0">
                <a:latin typeface="Verdana"/>
                <a:cs typeface="Verdana"/>
              </a:rPr>
              <a:t>e</a:t>
            </a:r>
            <a:r>
              <a:rPr sz="3300" spc="-110" dirty="0">
                <a:latin typeface="Verdana"/>
                <a:cs typeface="Verdana"/>
              </a:rPr>
              <a:t>ss</a:t>
            </a:r>
            <a:r>
              <a:rPr sz="3300" spc="30" dirty="0">
                <a:latin typeface="Verdana"/>
                <a:cs typeface="Verdana"/>
              </a:rPr>
              <a:t>e</a:t>
            </a:r>
            <a:r>
              <a:rPr sz="3300" spc="145" dirty="0">
                <a:latin typeface="Verdana"/>
                <a:cs typeface="Verdana"/>
              </a:rPr>
              <a:t>n</a:t>
            </a:r>
            <a:r>
              <a:rPr sz="3300" spc="40" dirty="0">
                <a:latin typeface="Verdana"/>
                <a:cs typeface="Verdana"/>
              </a:rPr>
              <a:t>t</a:t>
            </a:r>
            <a:r>
              <a:rPr sz="3300" spc="-15" dirty="0">
                <a:latin typeface="Verdana"/>
                <a:cs typeface="Verdana"/>
              </a:rPr>
              <a:t>i</a:t>
            </a:r>
            <a:r>
              <a:rPr sz="3300" spc="-35" dirty="0">
                <a:latin typeface="Verdana"/>
                <a:cs typeface="Verdana"/>
              </a:rPr>
              <a:t>a</a:t>
            </a:r>
            <a:r>
              <a:rPr sz="3300" spc="-15" dirty="0">
                <a:latin typeface="Verdana"/>
                <a:cs typeface="Verdana"/>
              </a:rPr>
              <a:t>l</a:t>
            </a:r>
            <a:r>
              <a:rPr sz="3300" spc="-295" dirty="0">
                <a:latin typeface="Verdana"/>
                <a:cs typeface="Verdana"/>
              </a:rPr>
              <a:t> </a:t>
            </a:r>
            <a:r>
              <a:rPr sz="3300" spc="-70" dirty="0">
                <a:latin typeface="Verdana"/>
                <a:cs typeface="Verdana"/>
              </a:rPr>
              <a:t>f</a:t>
            </a:r>
            <a:r>
              <a:rPr sz="3300" spc="70" dirty="0">
                <a:latin typeface="Verdana"/>
                <a:cs typeface="Verdana"/>
              </a:rPr>
              <a:t>o</a:t>
            </a:r>
            <a:r>
              <a:rPr sz="3300" spc="-80" dirty="0">
                <a:latin typeface="Verdana"/>
                <a:cs typeface="Verdana"/>
              </a:rPr>
              <a:t>r</a:t>
            </a:r>
            <a:r>
              <a:rPr sz="3300" spc="-295" dirty="0">
                <a:latin typeface="Verdana"/>
                <a:cs typeface="Verdana"/>
              </a:rPr>
              <a:t> </a:t>
            </a:r>
            <a:r>
              <a:rPr sz="3300" spc="204" dirty="0">
                <a:latin typeface="Verdana"/>
                <a:cs typeface="Verdana"/>
              </a:rPr>
              <a:t>g</a:t>
            </a:r>
            <a:r>
              <a:rPr sz="3300" spc="130" dirty="0">
                <a:latin typeface="Verdana"/>
                <a:cs typeface="Verdana"/>
              </a:rPr>
              <a:t>u</a:t>
            </a:r>
            <a:r>
              <a:rPr sz="3300" spc="50" dirty="0">
                <a:latin typeface="Verdana"/>
                <a:cs typeface="Verdana"/>
              </a:rPr>
              <a:t>i</a:t>
            </a:r>
            <a:r>
              <a:rPr sz="3300" spc="114" dirty="0">
                <a:latin typeface="Verdana"/>
                <a:cs typeface="Verdana"/>
              </a:rPr>
              <a:t>d</a:t>
            </a:r>
            <a:r>
              <a:rPr sz="3300" spc="40" dirty="0">
                <a:latin typeface="Verdana"/>
                <a:cs typeface="Verdana"/>
              </a:rPr>
              <a:t>i</a:t>
            </a:r>
            <a:r>
              <a:rPr sz="3300" spc="90" dirty="0">
                <a:latin typeface="Verdana"/>
                <a:cs typeface="Verdana"/>
              </a:rPr>
              <a:t>n</a:t>
            </a:r>
            <a:r>
              <a:rPr sz="3300" spc="210" dirty="0">
                <a:latin typeface="Verdana"/>
                <a:cs typeface="Verdana"/>
              </a:rPr>
              <a:t>g</a:t>
            </a:r>
            <a:r>
              <a:rPr sz="3300" spc="-295" dirty="0">
                <a:latin typeface="Verdana"/>
                <a:cs typeface="Verdana"/>
              </a:rPr>
              <a:t> </a:t>
            </a:r>
            <a:r>
              <a:rPr sz="3300" spc="30" dirty="0">
                <a:latin typeface="Verdana"/>
                <a:cs typeface="Verdana"/>
              </a:rPr>
              <a:t>e</a:t>
            </a:r>
            <a:r>
              <a:rPr sz="3300" spc="300" dirty="0">
                <a:latin typeface="Verdana"/>
                <a:cs typeface="Verdana"/>
              </a:rPr>
              <a:t>m</a:t>
            </a:r>
            <a:r>
              <a:rPr sz="3300" spc="185" dirty="0">
                <a:latin typeface="Verdana"/>
                <a:cs typeface="Verdana"/>
              </a:rPr>
              <a:t>p</a:t>
            </a:r>
            <a:r>
              <a:rPr sz="3300" spc="15" dirty="0">
                <a:latin typeface="Verdana"/>
                <a:cs typeface="Verdana"/>
              </a:rPr>
              <a:t>l</a:t>
            </a:r>
            <a:r>
              <a:rPr sz="3300" spc="-10" dirty="0">
                <a:latin typeface="Verdana"/>
                <a:cs typeface="Verdana"/>
              </a:rPr>
              <a:t>o</a:t>
            </a:r>
            <a:r>
              <a:rPr sz="3300" spc="-210" dirty="0">
                <a:latin typeface="Verdana"/>
                <a:cs typeface="Verdana"/>
              </a:rPr>
              <a:t>y</a:t>
            </a:r>
            <a:r>
              <a:rPr sz="3300" spc="30" dirty="0">
                <a:latin typeface="Verdana"/>
                <a:cs typeface="Verdana"/>
              </a:rPr>
              <a:t>ee</a:t>
            </a:r>
            <a:r>
              <a:rPr sz="3300" spc="-105" dirty="0">
                <a:latin typeface="Verdana"/>
                <a:cs typeface="Verdana"/>
              </a:rPr>
              <a:t>s</a:t>
            </a:r>
            <a:r>
              <a:rPr sz="3300" spc="-295" dirty="0">
                <a:latin typeface="Verdana"/>
                <a:cs typeface="Verdana"/>
              </a:rPr>
              <a:t> </a:t>
            </a:r>
            <a:r>
              <a:rPr sz="3300" spc="-20" dirty="0">
                <a:latin typeface="Verdana"/>
                <a:cs typeface="Verdana"/>
              </a:rPr>
              <a:t>t</a:t>
            </a:r>
            <a:r>
              <a:rPr sz="3300" spc="25" dirty="0">
                <a:latin typeface="Verdana"/>
                <a:cs typeface="Verdana"/>
              </a:rPr>
              <a:t>o</a:t>
            </a:r>
            <a:r>
              <a:rPr sz="3300" spc="155" dirty="0">
                <a:latin typeface="Verdana"/>
                <a:cs typeface="Verdana"/>
              </a:rPr>
              <a:t>w</a:t>
            </a:r>
            <a:r>
              <a:rPr sz="3300" spc="-35" dirty="0">
                <a:latin typeface="Verdana"/>
                <a:cs typeface="Verdana"/>
              </a:rPr>
              <a:t>a</a:t>
            </a:r>
            <a:r>
              <a:rPr sz="3300" spc="-125" dirty="0">
                <a:latin typeface="Verdana"/>
                <a:cs typeface="Verdana"/>
              </a:rPr>
              <a:t>r</a:t>
            </a:r>
            <a:r>
              <a:rPr sz="3300" spc="135" dirty="0">
                <a:latin typeface="Verdana"/>
                <a:cs typeface="Verdana"/>
              </a:rPr>
              <a:t>d  </a:t>
            </a:r>
            <a:r>
              <a:rPr sz="3300" spc="-35" dirty="0">
                <a:latin typeface="Verdana"/>
                <a:cs typeface="Verdana"/>
              </a:rPr>
              <a:t>a</a:t>
            </a:r>
            <a:r>
              <a:rPr sz="3300" spc="114" dirty="0">
                <a:latin typeface="Verdana"/>
                <a:cs typeface="Verdana"/>
              </a:rPr>
              <a:t>c</a:t>
            </a:r>
            <a:r>
              <a:rPr sz="3300" spc="145" dirty="0">
                <a:latin typeface="Verdana"/>
                <a:cs typeface="Verdana"/>
              </a:rPr>
              <a:t>h</a:t>
            </a:r>
            <a:r>
              <a:rPr sz="3300" spc="5" dirty="0">
                <a:latin typeface="Verdana"/>
                <a:cs typeface="Verdana"/>
              </a:rPr>
              <a:t>i</a:t>
            </a:r>
            <a:r>
              <a:rPr sz="3300" spc="-20" dirty="0">
                <a:latin typeface="Verdana"/>
                <a:cs typeface="Verdana"/>
              </a:rPr>
              <a:t>e</a:t>
            </a:r>
            <a:r>
              <a:rPr sz="3300" spc="-165" dirty="0">
                <a:latin typeface="Verdana"/>
                <a:cs typeface="Verdana"/>
              </a:rPr>
              <a:t>v</a:t>
            </a:r>
            <a:r>
              <a:rPr sz="3300" spc="40" dirty="0">
                <a:latin typeface="Verdana"/>
                <a:cs typeface="Verdana"/>
              </a:rPr>
              <a:t>i</a:t>
            </a:r>
            <a:r>
              <a:rPr sz="3300" spc="90" dirty="0">
                <a:latin typeface="Verdana"/>
                <a:cs typeface="Verdana"/>
              </a:rPr>
              <a:t>n</a:t>
            </a:r>
            <a:r>
              <a:rPr sz="3300" spc="210" dirty="0">
                <a:latin typeface="Verdana"/>
                <a:cs typeface="Verdana"/>
              </a:rPr>
              <a:t>g</a:t>
            </a:r>
            <a:r>
              <a:rPr sz="3300" spc="-295" dirty="0">
                <a:latin typeface="Verdana"/>
                <a:cs typeface="Verdana"/>
              </a:rPr>
              <a:t> </a:t>
            </a:r>
            <a:r>
              <a:rPr sz="3300" spc="40" dirty="0">
                <a:latin typeface="Verdana"/>
                <a:cs typeface="Verdana"/>
              </a:rPr>
              <a:t>t</a:t>
            </a:r>
            <a:r>
              <a:rPr sz="3300" spc="145" dirty="0">
                <a:latin typeface="Verdana"/>
                <a:cs typeface="Verdana"/>
              </a:rPr>
              <a:t>h</a:t>
            </a:r>
            <a:r>
              <a:rPr sz="3300" spc="30" dirty="0">
                <a:latin typeface="Verdana"/>
                <a:cs typeface="Verdana"/>
              </a:rPr>
              <a:t>e</a:t>
            </a:r>
            <a:r>
              <a:rPr sz="3300" spc="-50" dirty="0">
                <a:latin typeface="Verdana"/>
                <a:cs typeface="Verdana"/>
              </a:rPr>
              <a:t>ir</a:t>
            </a:r>
            <a:r>
              <a:rPr sz="3300" spc="-295" dirty="0">
                <a:latin typeface="Verdana"/>
                <a:cs typeface="Verdana"/>
              </a:rPr>
              <a:t> </a:t>
            </a:r>
            <a:r>
              <a:rPr sz="3300" spc="-45" dirty="0">
                <a:latin typeface="Verdana"/>
                <a:cs typeface="Verdana"/>
              </a:rPr>
              <a:t>f</a:t>
            </a:r>
            <a:r>
              <a:rPr sz="3300" spc="130" dirty="0">
                <a:latin typeface="Verdana"/>
                <a:cs typeface="Verdana"/>
              </a:rPr>
              <a:t>u</a:t>
            </a:r>
            <a:r>
              <a:rPr sz="3300" spc="-15" dirty="0">
                <a:latin typeface="Verdana"/>
                <a:cs typeface="Verdana"/>
              </a:rPr>
              <a:t>ll</a:t>
            </a:r>
            <a:r>
              <a:rPr sz="3300" spc="-295" dirty="0">
                <a:latin typeface="Verdana"/>
                <a:cs typeface="Verdana"/>
              </a:rPr>
              <a:t> </a:t>
            </a:r>
            <a:r>
              <a:rPr sz="3300" spc="185" dirty="0">
                <a:latin typeface="Verdana"/>
                <a:cs typeface="Verdana"/>
              </a:rPr>
              <a:t>p</a:t>
            </a:r>
            <a:r>
              <a:rPr sz="3300" spc="70" dirty="0">
                <a:latin typeface="Verdana"/>
                <a:cs typeface="Verdana"/>
              </a:rPr>
              <a:t>o</a:t>
            </a:r>
            <a:r>
              <a:rPr sz="3300" spc="-20" dirty="0">
                <a:latin typeface="Verdana"/>
                <a:cs typeface="Verdana"/>
              </a:rPr>
              <a:t>t</a:t>
            </a:r>
            <a:r>
              <a:rPr sz="3300" spc="30" dirty="0">
                <a:latin typeface="Verdana"/>
                <a:cs typeface="Verdana"/>
              </a:rPr>
              <a:t>e</a:t>
            </a:r>
            <a:r>
              <a:rPr sz="3300" spc="145" dirty="0">
                <a:latin typeface="Verdana"/>
                <a:cs typeface="Verdana"/>
              </a:rPr>
              <a:t>n</a:t>
            </a:r>
            <a:r>
              <a:rPr sz="3300" spc="40" dirty="0">
                <a:latin typeface="Verdana"/>
                <a:cs typeface="Verdana"/>
              </a:rPr>
              <a:t>t</a:t>
            </a:r>
            <a:r>
              <a:rPr sz="3300" spc="-15" dirty="0">
                <a:latin typeface="Verdana"/>
                <a:cs typeface="Verdana"/>
              </a:rPr>
              <a:t>i</a:t>
            </a:r>
            <a:r>
              <a:rPr sz="3300" spc="-35" dirty="0">
                <a:latin typeface="Verdana"/>
                <a:cs typeface="Verdana"/>
              </a:rPr>
              <a:t>a</a:t>
            </a:r>
            <a:r>
              <a:rPr sz="3300" spc="-260" dirty="0">
                <a:latin typeface="Verdana"/>
                <a:cs typeface="Verdana"/>
              </a:rPr>
              <a:t>l.</a:t>
            </a:r>
            <a:endParaRPr sz="3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0287000"/>
            <a:chOff x="0" y="0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0" y="10286997"/>
                  </a:moveTo>
                  <a:lnTo>
                    <a:pt x="9143999" y="10286997"/>
                  </a:lnTo>
                  <a:lnTo>
                    <a:pt x="9143999" y="0"/>
                  </a:lnTo>
                  <a:lnTo>
                    <a:pt x="0" y="0"/>
                  </a:lnTo>
                  <a:lnTo>
                    <a:pt x="0" y="102869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998" y="1142997"/>
              <a:ext cx="6467474" cy="8001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686797" y="1196404"/>
            <a:ext cx="8440420" cy="10795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6900" spc="65" dirty="0"/>
              <a:t>Monitoring</a:t>
            </a:r>
            <a:r>
              <a:rPr sz="6900" spc="40" dirty="0"/>
              <a:t> </a:t>
            </a:r>
            <a:r>
              <a:rPr sz="6900" spc="15" dirty="0"/>
              <a:t>Progress</a:t>
            </a:r>
            <a:endParaRPr sz="690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52857" y="4615891"/>
            <a:ext cx="3016123" cy="41876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686849" y="2960522"/>
            <a:ext cx="7877175" cy="364236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50"/>
              </a:spcBef>
            </a:pPr>
            <a:r>
              <a:rPr sz="3350" spc="90" dirty="0">
                <a:latin typeface="Verdana"/>
                <a:cs typeface="Verdana"/>
              </a:rPr>
              <a:t>R</a:t>
            </a:r>
            <a:r>
              <a:rPr sz="3350" spc="25" dirty="0">
                <a:latin typeface="Verdana"/>
                <a:cs typeface="Verdana"/>
              </a:rPr>
              <a:t>e</a:t>
            </a:r>
            <a:r>
              <a:rPr sz="3350" spc="204" dirty="0">
                <a:latin typeface="Verdana"/>
                <a:cs typeface="Verdana"/>
              </a:rPr>
              <a:t>g</a:t>
            </a:r>
            <a:r>
              <a:rPr sz="3350" spc="130" dirty="0">
                <a:latin typeface="Verdana"/>
                <a:cs typeface="Verdana"/>
              </a:rPr>
              <a:t>u</a:t>
            </a:r>
            <a:r>
              <a:rPr sz="3350" spc="-25" dirty="0">
                <a:latin typeface="Verdana"/>
                <a:cs typeface="Verdana"/>
              </a:rPr>
              <a:t>l</a:t>
            </a:r>
            <a:r>
              <a:rPr sz="3350" spc="-40" dirty="0">
                <a:latin typeface="Verdana"/>
                <a:cs typeface="Verdana"/>
              </a:rPr>
              <a:t>a</a:t>
            </a:r>
            <a:r>
              <a:rPr sz="3350" spc="-114" dirty="0">
                <a:latin typeface="Verdana"/>
                <a:cs typeface="Verdana"/>
              </a:rPr>
              <a:t>r</a:t>
            </a:r>
            <a:r>
              <a:rPr sz="3350" spc="-25" dirty="0">
                <a:latin typeface="Verdana"/>
                <a:cs typeface="Verdana"/>
              </a:rPr>
              <a:t>l</a:t>
            </a:r>
            <a:r>
              <a:rPr sz="3350" spc="-165" dirty="0">
                <a:latin typeface="Verdana"/>
                <a:cs typeface="Verdana"/>
              </a:rPr>
              <a:t>y</a:t>
            </a:r>
            <a:r>
              <a:rPr sz="3350" spc="-300" dirty="0">
                <a:latin typeface="Verdana"/>
                <a:cs typeface="Verdana"/>
              </a:rPr>
              <a:t> </a:t>
            </a:r>
            <a:r>
              <a:rPr sz="3350" spc="295" dirty="0">
                <a:latin typeface="Verdana"/>
                <a:cs typeface="Verdana"/>
              </a:rPr>
              <a:t>m</a:t>
            </a:r>
            <a:r>
              <a:rPr sz="3350" spc="65" dirty="0">
                <a:latin typeface="Verdana"/>
                <a:cs typeface="Verdana"/>
              </a:rPr>
              <a:t>o</a:t>
            </a:r>
            <a:r>
              <a:rPr sz="3350" spc="140" dirty="0">
                <a:latin typeface="Verdana"/>
                <a:cs typeface="Verdana"/>
              </a:rPr>
              <a:t>n</a:t>
            </a:r>
            <a:r>
              <a:rPr sz="3350" spc="-25" dirty="0">
                <a:latin typeface="Verdana"/>
                <a:cs typeface="Verdana"/>
              </a:rPr>
              <a:t>it</a:t>
            </a:r>
            <a:r>
              <a:rPr sz="3350" spc="65" dirty="0">
                <a:latin typeface="Verdana"/>
                <a:cs typeface="Verdana"/>
              </a:rPr>
              <a:t>o</a:t>
            </a:r>
            <a:r>
              <a:rPr sz="3350" spc="-114" dirty="0">
                <a:latin typeface="Verdana"/>
                <a:cs typeface="Verdana"/>
              </a:rPr>
              <a:t>r</a:t>
            </a:r>
            <a:r>
              <a:rPr sz="3350" spc="-25" dirty="0">
                <a:latin typeface="Verdana"/>
                <a:cs typeface="Verdana"/>
              </a:rPr>
              <a:t>i</a:t>
            </a:r>
            <a:r>
              <a:rPr sz="3350" spc="140" dirty="0">
                <a:latin typeface="Verdana"/>
                <a:cs typeface="Verdana"/>
              </a:rPr>
              <a:t>n</a:t>
            </a:r>
            <a:r>
              <a:rPr sz="3350" spc="210" dirty="0">
                <a:latin typeface="Verdana"/>
                <a:cs typeface="Verdana"/>
              </a:rPr>
              <a:t>g</a:t>
            </a:r>
            <a:r>
              <a:rPr sz="3350" spc="-300" dirty="0">
                <a:latin typeface="Verdana"/>
                <a:cs typeface="Verdana"/>
              </a:rPr>
              <a:t> </a:t>
            </a:r>
            <a:r>
              <a:rPr sz="3350" spc="25" dirty="0">
                <a:latin typeface="Verdana"/>
                <a:cs typeface="Verdana"/>
              </a:rPr>
              <a:t>e</a:t>
            </a:r>
            <a:r>
              <a:rPr sz="3350" spc="295" dirty="0">
                <a:latin typeface="Verdana"/>
                <a:cs typeface="Verdana"/>
              </a:rPr>
              <a:t>m</a:t>
            </a:r>
            <a:r>
              <a:rPr sz="3350" spc="180" dirty="0">
                <a:latin typeface="Verdana"/>
                <a:cs typeface="Verdana"/>
              </a:rPr>
              <a:t>p</a:t>
            </a:r>
            <a:r>
              <a:rPr sz="3350" spc="-25" dirty="0">
                <a:latin typeface="Verdana"/>
                <a:cs typeface="Verdana"/>
              </a:rPr>
              <a:t>l</a:t>
            </a:r>
            <a:r>
              <a:rPr sz="3350" spc="15" dirty="0">
                <a:latin typeface="Verdana"/>
                <a:cs typeface="Verdana"/>
              </a:rPr>
              <a:t>o</a:t>
            </a:r>
            <a:r>
              <a:rPr sz="3350" spc="-220" dirty="0">
                <a:latin typeface="Verdana"/>
                <a:cs typeface="Verdana"/>
              </a:rPr>
              <a:t>y</a:t>
            </a:r>
            <a:r>
              <a:rPr sz="3350" spc="25" dirty="0">
                <a:latin typeface="Verdana"/>
                <a:cs typeface="Verdana"/>
              </a:rPr>
              <a:t>e</a:t>
            </a:r>
            <a:r>
              <a:rPr sz="3350" spc="30" dirty="0">
                <a:latin typeface="Verdana"/>
                <a:cs typeface="Verdana"/>
              </a:rPr>
              <a:t>e</a:t>
            </a:r>
            <a:r>
              <a:rPr sz="3350" spc="-300" dirty="0">
                <a:latin typeface="Verdana"/>
                <a:cs typeface="Verdana"/>
              </a:rPr>
              <a:t> </a:t>
            </a:r>
            <a:r>
              <a:rPr sz="3350" spc="180" dirty="0">
                <a:latin typeface="Verdana"/>
                <a:cs typeface="Verdana"/>
              </a:rPr>
              <a:t>d</a:t>
            </a:r>
            <a:r>
              <a:rPr sz="3350" spc="-40" dirty="0">
                <a:latin typeface="Verdana"/>
                <a:cs typeface="Verdana"/>
              </a:rPr>
              <a:t>a</a:t>
            </a:r>
            <a:r>
              <a:rPr sz="3350" spc="35" dirty="0">
                <a:latin typeface="Verdana"/>
                <a:cs typeface="Verdana"/>
              </a:rPr>
              <a:t>t</a:t>
            </a:r>
            <a:r>
              <a:rPr sz="3350" spc="-25" dirty="0">
                <a:latin typeface="Verdana"/>
                <a:cs typeface="Verdana"/>
              </a:rPr>
              <a:t>a  </a:t>
            </a:r>
            <a:r>
              <a:rPr sz="3350" dirty="0">
                <a:latin typeface="Verdana"/>
                <a:cs typeface="Verdana"/>
              </a:rPr>
              <a:t>allows </a:t>
            </a:r>
            <a:r>
              <a:rPr sz="3350" spc="15" dirty="0">
                <a:latin typeface="Verdana"/>
                <a:cs typeface="Verdana"/>
              </a:rPr>
              <a:t>organizations </a:t>
            </a:r>
            <a:r>
              <a:rPr sz="3350" spc="20" dirty="0">
                <a:latin typeface="Verdana"/>
                <a:cs typeface="Verdana"/>
              </a:rPr>
              <a:t>to </a:t>
            </a:r>
            <a:r>
              <a:rPr sz="3350" spc="-80" dirty="0">
                <a:latin typeface="Verdana"/>
                <a:cs typeface="Verdana"/>
              </a:rPr>
              <a:t>assess </a:t>
            </a:r>
            <a:r>
              <a:rPr sz="3350" spc="70" dirty="0">
                <a:latin typeface="Verdana"/>
                <a:cs typeface="Verdana"/>
              </a:rPr>
              <a:t>the </a:t>
            </a:r>
            <a:r>
              <a:rPr sz="3350" spc="75" dirty="0">
                <a:latin typeface="Verdana"/>
                <a:cs typeface="Verdana"/>
              </a:rPr>
              <a:t> </a:t>
            </a:r>
            <a:r>
              <a:rPr sz="3350" spc="25" dirty="0">
                <a:latin typeface="Verdana"/>
                <a:cs typeface="Verdana"/>
              </a:rPr>
              <a:t>e</a:t>
            </a:r>
            <a:r>
              <a:rPr sz="3350" spc="-40" dirty="0">
                <a:latin typeface="Verdana"/>
                <a:cs typeface="Verdana"/>
              </a:rPr>
              <a:t>f</a:t>
            </a:r>
            <a:r>
              <a:rPr sz="3350" spc="-80" dirty="0">
                <a:latin typeface="Verdana"/>
                <a:cs typeface="Verdana"/>
              </a:rPr>
              <a:t>f</a:t>
            </a:r>
            <a:r>
              <a:rPr sz="3350" spc="25" dirty="0">
                <a:latin typeface="Verdana"/>
                <a:cs typeface="Verdana"/>
              </a:rPr>
              <a:t>e</a:t>
            </a:r>
            <a:r>
              <a:rPr sz="3350" spc="155" dirty="0">
                <a:latin typeface="Verdana"/>
                <a:cs typeface="Verdana"/>
              </a:rPr>
              <a:t>c</a:t>
            </a:r>
            <a:r>
              <a:rPr sz="3350" spc="35" dirty="0">
                <a:latin typeface="Verdana"/>
                <a:cs typeface="Verdana"/>
              </a:rPr>
              <a:t>t</a:t>
            </a:r>
            <a:r>
              <a:rPr sz="3350" spc="-25" dirty="0">
                <a:latin typeface="Verdana"/>
                <a:cs typeface="Verdana"/>
              </a:rPr>
              <a:t>i</a:t>
            </a:r>
            <a:r>
              <a:rPr sz="3350" spc="-220" dirty="0">
                <a:latin typeface="Verdana"/>
                <a:cs typeface="Verdana"/>
              </a:rPr>
              <a:t>v</a:t>
            </a:r>
            <a:r>
              <a:rPr sz="3350" spc="25" dirty="0">
                <a:latin typeface="Verdana"/>
                <a:cs typeface="Verdana"/>
              </a:rPr>
              <a:t>e</a:t>
            </a:r>
            <a:r>
              <a:rPr sz="3350" spc="140" dirty="0">
                <a:latin typeface="Verdana"/>
                <a:cs typeface="Verdana"/>
              </a:rPr>
              <a:t>n</a:t>
            </a:r>
            <a:r>
              <a:rPr sz="3350" spc="25" dirty="0">
                <a:latin typeface="Verdana"/>
                <a:cs typeface="Verdana"/>
              </a:rPr>
              <a:t>e</a:t>
            </a:r>
            <a:r>
              <a:rPr sz="3350" spc="-114" dirty="0">
                <a:latin typeface="Verdana"/>
                <a:cs typeface="Verdana"/>
              </a:rPr>
              <a:t>s</a:t>
            </a:r>
            <a:r>
              <a:rPr sz="3350" spc="-110" dirty="0">
                <a:latin typeface="Verdana"/>
                <a:cs typeface="Verdana"/>
              </a:rPr>
              <a:t>s</a:t>
            </a:r>
            <a:r>
              <a:rPr sz="3350" spc="-300" dirty="0">
                <a:latin typeface="Verdana"/>
                <a:cs typeface="Verdana"/>
              </a:rPr>
              <a:t> </a:t>
            </a:r>
            <a:r>
              <a:rPr sz="3350" spc="65" dirty="0">
                <a:latin typeface="Verdana"/>
                <a:cs typeface="Verdana"/>
              </a:rPr>
              <a:t>o</a:t>
            </a:r>
            <a:r>
              <a:rPr sz="3350" spc="-45" dirty="0">
                <a:latin typeface="Verdana"/>
                <a:cs typeface="Verdana"/>
              </a:rPr>
              <a:t>f</a:t>
            </a:r>
            <a:r>
              <a:rPr sz="3350" spc="-300" dirty="0">
                <a:latin typeface="Verdana"/>
                <a:cs typeface="Verdana"/>
              </a:rPr>
              <a:t> </a:t>
            </a:r>
            <a:r>
              <a:rPr sz="3350" spc="-25" dirty="0">
                <a:latin typeface="Verdana"/>
                <a:cs typeface="Verdana"/>
              </a:rPr>
              <a:t>i</a:t>
            </a:r>
            <a:r>
              <a:rPr sz="3350" spc="295" dirty="0">
                <a:latin typeface="Verdana"/>
                <a:cs typeface="Verdana"/>
              </a:rPr>
              <a:t>m</a:t>
            </a:r>
            <a:r>
              <a:rPr sz="3350" spc="180" dirty="0">
                <a:latin typeface="Verdana"/>
                <a:cs typeface="Verdana"/>
              </a:rPr>
              <a:t>p</a:t>
            </a:r>
            <a:r>
              <a:rPr sz="3350" spc="-25" dirty="0">
                <a:latin typeface="Verdana"/>
                <a:cs typeface="Verdana"/>
              </a:rPr>
              <a:t>l</a:t>
            </a:r>
            <a:r>
              <a:rPr sz="3350" spc="25" dirty="0">
                <a:latin typeface="Verdana"/>
                <a:cs typeface="Verdana"/>
              </a:rPr>
              <a:t>e</a:t>
            </a:r>
            <a:r>
              <a:rPr sz="3350" spc="295" dirty="0">
                <a:latin typeface="Verdana"/>
                <a:cs typeface="Verdana"/>
              </a:rPr>
              <a:t>m</a:t>
            </a:r>
            <a:r>
              <a:rPr sz="3350" spc="25" dirty="0">
                <a:latin typeface="Verdana"/>
                <a:cs typeface="Verdana"/>
              </a:rPr>
              <a:t>e</a:t>
            </a:r>
            <a:r>
              <a:rPr sz="3350" spc="140" dirty="0">
                <a:latin typeface="Verdana"/>
                <a:cs typeface="Verdana"/>
              </a:rPr>
              <a:t>n</a:t>
            </a:r>
            <a:r>
              <a:rPr sz="3350" spc="-25" dirty="0">
                <a:latin typeface="Verdana"/>
                <a:cs typeface="Verdana"/>
              </a:rPr>
              <a:t>t</a:t>
            </a:r>
            <a:r>
              <a:rPr sz="3350" spc="25" dirty="0">
                <a:latin typeface="Verdana"/>
                <a:cs typeface="Verdana"/>
              </a:rPr>
              <a:t>e</a:t>
            </a:r>
            <a:r>
              <a:rPr sz="3350" spc="130" dirty="0">
                <a:latin typeface="Verdana"/>
                <a:cs typeface="Verdana"/>
              </a:rPr>
              <a:t>d  </a:t>
            </a:r>
            <a:r>
              <a:rPr sz="3350" spc="-114" dirty="0">
                <a:latin typeface="Verdana"/>
                <a:cs typeface="Verdana"/>
              </a:rPr>
              <a:t>s</a:t>
            </a:r>
            <a:r>
              <a:rPr sz="3350" spc="35" dirty="0">
                <a:latin typeface="Verdana"/>
                <a:cs typeface="Verdana"/>
              </a:rPr>
              <a:t>t</a:t>
            </a:r>
            <a:r>
              <a:rPr sz="3350" spc="-245" dirty="0">
                <a:latin typeface="Verdana"/>
                <a:cs typeface="Verdana"/>
              </a:rPr>
              <a:t>r</a:t>
            </a:r>
            <a:r>
              <a:rPr sz="3350" spc="-40" dirty="0">
                <a:latin typeface="Verdana"/>
                <a:cs typeface="Verdana"/>
              </a:rPr>
              <a:t>a</a:t>
            </a:r>
            <a:r>
              <a:rPr sz="3350" spc="-25" dirty="0">
                <a:latin typeface="Verdana"/>
                <a:cs typeface="Verdana"/>
              </a:rPr>
              <a:t>t</a:t>
            </a:r>
            <a:r>
              <a:rPr sz="3350" spc="25" dirty="0">
                <a:latin typeface="Verdana"/>
                <a:cs typeface="Verdana"/>
              </a:rPr>
              <a:t>e</a:t>
            </a:r>
            <a:r>
              <a:rPr sz="3350" spc="204" dirty="0">
                <a:latin typeface="Verdana"/>
                <a:cs typeface="Verdana"/>
              </a:rPr>
              <a:t>g</a:t>
            </a:r>
            <a:r>
              <a:rPr sz="3350" spc="-25" dirty="0">
                <a:latin typeface="Verdana"/>
                <a:cs typeface="Verdana"/>
              </a:rPr>
              <a:t>i</a:t>
            </a:r>
            <a:r>
              <a:rPr sz="3350" spc="25" dirty="0">
                <a:latin typeface="Verdana"/>
                <a:cs typeface="Verdana"/>
              </a:rPr>
              <a:t>e</a:t>
            </a:r>
            <a:r>
              <a:rPr sz="3350" spc="-114" dirty="0">
                <a:latin typeface="Verdana"/>
                <a:cs typeface="Verdana"/>
              </a:rPr>
              <a:t>s</a:t>
            </a:r>
            <a:r>
              <a:rPr sz="3350" spc="-509" dirty="0">
                <a:latin typeface="Verdana"/>
                <a:cs typeface="Verdana"/>
              </a:rPr>
              <a:t>.</a:t>
            </a:r>
            <a:r>
              <a:rPr sz="3350" spc="-300" dirty="0">
                <a:latin typeface="Verdana"/>
                <a:cs typeface="Verdana"/>
              </a:rPr>
              <a:t> </a:t>
            </a:r>
            <a:r>
              <a:rPr sz="3350" spc="-145" dirty="0">
                <a:latin typeface="Verdana"/>
                <a:cs typeface="Verdana"/>
              </a:rPr>
              <a:t>T</a:t>
            </a:r>
            <a:r>
              <a:rPr sz="3350" spc="140" dirty="0">
                <a:latin typeface="Verdana"/>
                <a:cs typeface="Verdana"/>
              </a:rPr>
              <a:t>h</a:t>
            </a:r>
            <a:r>
              <a:rPr sz="3350" spc="-25" dirty="0">
                <a:latin typeface="Verdana"/>
                <a:cs typeface="Verdana"/>
              </a:rPr>
              <a:t>i</a:t>
            </a:r>
            <a:r>
              <a:rPr sz="3350" spc="-110" dirty="0">
                <a:latin typeface="Verdana"/>
                <a:cs typeface="Verdana"/>
              </a:rPr>
              <a:t>s</a:t>
            </a:r>
            <a:r>
              <a:rPr sz="3350" spc="-300" dirty="0">
                <a:latin typeface="Verdana"/>
                <a:cs typeface="Verdana"/>
              </a:rPr>
              <a:t> </a:t>
            </a:r>
            <a:r>
              <a:rPr sz="3350" spc="-80" dirty="0">
                <a:latin typeface="Verdana"/>
                <a:cs typeface="Verdana"/>
              </a:rPr>
              <a:t>f</a:t>
            </a:r>
            <a:r>
              <a:rPr sz="3350" spc="25" dirty="0">
                <a:latin typeface="Verdana"/>
                <a:cs typeface="Verdana"/>
              </a:rPr>
              <a:t>ee</a:t>
            </a:r>
            <a:r>
              <a:rPr sz="3350" spc="180" dirty="0">
                <a:latin typeface="Verdana"/>
                <a:cs typeface="Verdana"/>
              </a:rPr>
              <a:t>d</a:t>
            </a:r>
            <a:r>
              <a:rPr sz="3350" spc="170" dirty="0">
                <a:latin typeface="Verdana"/>
                <a:cs typeface="Verdana"/>
              </a:rPr>
              <a:t>b</a:t>
            </a:r>
            <a:r>
              <a:rPr sz="3350" spc="-40" dirty="0">
                <a:latin typeface="Verdana"/>
                <a:cs typeface="Verdana"/>
              </a:rPr>
              <a:t>a</a:t>
            </a:r>
            <a:r>
              <a:rPr sz="3350" spc="110" dirty="0">
                <a:latin typeface="Verdana"/>
                <a:cs typeface="Verdana"/>
              </a:rPr>
              <a:t>c</a:t>
            </a:r>
            <a:r>
              <a:rPr sz="3350" spc="30" dirty="0">
                <a:latin typeface="Verdana"/>
                <a:cs typeface="Verdana"/>
              </a:rPr>
              <a:t>k</a:t>
            </a:r>
            <a:r>
              <a:rPr sz="3350" spc="-300" dirty="0">
                <a:latin typeface="Verdana"/>
                <a:cs typeface="Verdana"/>
              </a:rPr>
              <a:t> </a:t>
            </a:r>
            <a:r>
              <a:rPr sz="3350" spc="-25" dirty="0">
                <a:latin typeface="Verdana"/>
                <a:cs typeface="Verdana"/>
              </a:rPr>
              <a:t>l</a:t>
            </a:r>
            <a:r>
              <a:rPr sz="3350" spc="65" dirty="0">
                <a:latin typeface="Verdana"/>
                <a:cs typeface="Verdana"/>
              </a:rPr>
              <a:t>oo</a:t>
            </a:r>
            <a:r>
              <a:rPr sz="3350" spc="185" dirty="0">
                <a:latin typeface="Verdana"/>
                <a:cs typeface="Verdana"/>
              </a:rPr>
              <a:t>p</a:t>
            </a:r>
            <a:r>
              <a:rPr sz="3350" spc="-300" dirty="0">
                <a:latin typeface="Verdana"/>
                <a:cs typeface="Verdana"/>
              </a:rPr>
              <a:t> </a:t>
            </a:r>
            <a:r>
              <a:rPr sz="3350" spc="-25" dirty="0">
                <a:latin typeface="Verdana"/>
                <a:cs typeface="Verdana"/>
              </a:rPr>
              <a:t>i</a:t>
            </a:r>
            <a:r>
              <a:rPr sz="3350" spc="-110" dirty="0">
                <a:latin typeface="Verdana"/>
                <a:cs typeface="Verdana"/>
              </a:rPr>
              <a:t>s</a:t>
            </a:r>
            <a:r>
              <a:rPr sz="3350" spc="-300" dirty="0">
                <a:latin typeface="Verdana"/>
                <a:cs typeface="Verdana"/>
              </a:rPr>
              <a:t> </a:t>
            </a:r>
            <a:r>
              <a:rPr sz="3350" spc="-170" dirty="0">
                <a:latin typeface="Verdana"/>
                <a:cs typeface="Verdana"/>
              </a:rPr>
              <a:t>v</a:t>
            </a:r>
            <a:r>
              <a:rPr sz="3350" spc="-25" dirty="0">
                <a:latin typeface="Verdana"/>
                <a:cs typeface="Verdana"/>
              </a:rPr>
              <a:t>i</a:t>
            </a:r>
            <a:r>
              <a:rPr sz="3350" spc="35" dirty="0">
                <a:latin typeface="Verdana"/>
                <a:cs typeface="Verdana"/>
              </a:rPr>
              <a:t>t</a:t>
            </a:r>
            <a:r>
              <a:rPr sz="3350" spc="-40" dirty="0">
                <a:latin typeface="Verdana"/>
                <a:cs typeface="Verdana"/>
              </a:rPr>
              <a:t>a</a:t>
            </a:r>
            <a:r>
              <a:rPr sz="3350" spc="-20" dirty="0">
                <a:latin typeface="Verdana"/>
                <a:cs typeface="Verdana"/>
              </a:rPr>
              <a:t>l  </a:t>
            </a:r>
            <a:r>
              <a:rPr sz="3350" spc="-80" dirty="0">
                <a:latin typeface="Verdana"/>
                <a:cs typeface="Verdana"/>
              </a:rPr>
              <a:t>f</a:t>
            </a:r>
            <a:r>
              <a:rPr sz="3350" spc="65" dirty="0">
                <a:latin typeface="Verdana"/>
                <a:cs typeface="Verdana"/>
              </a:rPr>
              <a:t>o</a:t>
            </a:r>
            <a:r>
              <a:rPr sz="3350" spc="-85" dirty="0">
                <a:latin typeface="Verdana"/>
                <a:cs typeface="Verdana"/>
              </a:rPr>
              <a:t>r</a:t>
            </a:r>
            <a:r>
              <a:rPr sz="3350" spc="-300" dirty="0">
                <a:latin typeface="Verdana"/>
                <a:cs typeface="Verdana"/>
              </a:rPr>
              <a:t> </a:t>
            </a:r>
            <a:r>
              <a:rPr sz="3350" spc="105" dirty="0">
                <a:latin typeface="Verdana"/>
                <a:cs typeface="Verdana"/>
              </a:rPr>
              <a:t>c</a:t>
            </a:r>
            <a:r>
              <a:rPr sz="3350" spc="65" dirty="0">
                <a:latin typeface="Verdana"/>
                <a:cs typeface="Verdana"/>
              </a:rPr>
              <a:t>o</a:t>
            </a:r>
            <a:r>
              <a:rPr sz="3350" spc="140" dirty="0">
                <a:latin typeface="Verdana"/>
                <a:cs typeface="Verdana"/>
              </a:rPr>
              <a:t>n</a:t>
            </a:r>
            <a:r>
              <a:rPr sz="3350" spc="35" dirty="0">
                <a:latin typeface="Verdana"/>
                <a:cs typeface="Verdana"/>
              </a:rPr>
              <a:t>t</a:t>
            </a:r>
            <a:r>
              <a:rPr sz="3350" spc="-25" dirty="0">
                <a:latin typeface="Verdana"/>
                <a:cs typeface="Verdana"/>
              </a:rPr>
              <a:t>i</a:t>
            </a:r>
            <a:r>
              <a:rPr sz="3350" spc="140" dirty="0">
                <a:latin typeface="Verdana"/>
                <a:cs typeface="Verdana"/>
              </a:rPr>
              <a:t>n</a:t>
            </a:r>
            <a:r>
              <a:rPr sz="3350" spc="130" dirty="0">
                <a:latin typeface="Verdana"/>
                <a:cs typeface="Verdana"/>
              </a:rPr>
              <a:t>u</a:t>
            </a:r>
            <a:r>
              <a:rPr sz="3350" spc="65" dirty="0">
                <a:latin typeface="Verdana"/>
                <a:cs typeface="Verdana"/>
              </a:rPr>
              <a:t>o</a:t>
            </a:r>
            <a:r>
              <a:rPr sz="3350" spc="130" dirty="0">
                <a:latin typeface="Verdana"/>
                <a:cs typeface="Verdana"/>
              </a:rPr>
              <a:t>u</a:t>
            </a:r>
            <a:r>
              <a:rPr sz="3350" spc="-110" dirty="0">
                <a:latin typeface="Verdana"/>
                <a:cs typeface="Verdana"/>
              </a:rPr>
              <a:t>s</a:t>
            </a:r>
            <a:r>
              <a:rPr sz="3350" spc="-300" dirty="0">
                <a:latin typeface="Verdana"/>
                <a:cs typeface="Verdana"/>
              </a:rPr>
              <a:t> </a:t>
            </a:r>
            <a:r>
              <a:rPr sz="3350" spc="-25" dirty="0">
                <a:latin typeface="Verdana"/>
                <a:cs typeface="Verdana"/>
              </a:rPr>
              <a:t>i</a:t>
            </a:r>
            <a:r>
              <a:rPr sz="3350" spc="295" dirty="0">
                <a:latin typeface="Verdana"/>
                <a:cs typeface="Verdana"/>
              </a:rPr>
              <a:t>m</a:t>
            </a:r>
            <a:r>
              <a:rPr sz="3350" spc="180" dirty="0">
                <a:latin typeface="Verdana"/>
                <a:cs typeface="Verdana"/>
              </a:rPr>
              <a:t>p</a:t>
            </a:r>
            <a:r>
              <a:rPr sz="3350" spc="-130" dirty="0">
                <a:latin typeface="Verdana"/>
                <a:cs typeface="Verdana"/>
              </a:rPr>
              <a:t>r</a:t>
            </a:r>
            <a:r>
              <a:rPr sz="3350" spc="15" dirty="0">
                <a:latin typeface="Verdana"/>
                <a:cs typeface="Verdana"/>
              </a:rPr>
              <a:t>o</a:t>
            </a:r>
            <a:r>
              <a:rPr sz="3350" spc="-220" dirty="0">
                <a:latin typeface="Verdana"/>
                <a:cs typeface="Verdana"/>
              </a:rPr>
              <a:t>v</a:t>
            </a:r>
            <a:r>
              <a:rPr sz="3350" spc="25" dirty="0">
                <a:latin typeface="Verdana"/>
                <a:cs typeface="Verdana"/>
              </a:rPr>
              <a:t>e</a:t>
            </a:r>
            <a:r>
              <a:rPr sz="3350" spc="295" dirty="0">
                <a:latin typeface="Verdana"/>
                <a:cs typeface="Verdana"/>
              </a:rPr>
              <a:t>m</a:t>
            </a:r>
            <a:r>
              <a:rPr sz="3350" spc="25" dirty="0">
                <a:latin typeface="Verdana"/>
                <a:cs typeface="Verdana"/>
              </a:rPr>
              <a:t>e</a:t>
            </a:r>
            <a:r>
              <a:rPr sz="3350" spc="140" dirty="0">
                <a:latin typeface="Verdana"/>
                <a:cs typeface="Verdana"/>
              </a:rPr>
              <a:t>n</a:t>
            </a:r>
            <a:r>
              <a:rPr sz="3350" spc="40" dirty="0">
                <a:latin typeface="Verdana"/>
                <a:cs typeface="Verdana"/>
              </a:rPr>
              <a:t>t</a:t>
            </a:r>
            <a:r>
              <a:rPr sz="3350" spc="-300" dirty="0">
                <a:latin typeface="Verdana"/>
                <a:cs typeface="Verdana"/>
              </a:rPr>
              <a:t> </a:t>
            </a:r>
            <a:r>
              <a:rPr sz="3350" spc="-40" dirty="0">
                <a:latin typeface="Verdana"/>
                <a:cs typeface="Verdana"/>
              </a:rPr>
              <a:t>a</a:t>
            </a:r>
            <a:r>
              <a:rPr sz="3350" spc="140" dirty="0">
                <a:latin typeface="Verdana"/>
                <a:cs typeface="Verdana"/>
              </a:rPr>
              <a:t>n</a:t>
            </a:r>
            <a:r>
              <a:rPr sz="3350" spc="130" dirty="0">
                <a:latin typeface="Verdana"/>
                <a:cs typeface="Verdana"/>
              </a:rPr>
              <a:t>d  </a:t>
            </a:r>
            <a:r>
              <a:rPr sz="3350" spc="-40" dirty="0">
                <a:latin typeface="Verdana"/>
                <a:cs typeface="Verdana"/>
              </a:rPr>
              <a:t>a</a:t>
            </a:r>
            <a:r>
              <a:rPr sz="3350" spc="180" dirty="0">
                <a:latin typeface="Verdana"/>
                <a:cs typeface="Verdana"/>
              </a:rPr>
              <a:t>d</a:t>
            </a:r>
            <a:r>
              <a:rPr sz="3350" spc="-240" dirty="0">
                <a:latin typeface="Verdana"/>
                <a:cs typeface="Verdana"/>
              </a:rPr>
              <a:t>j</a:t>
            </a:r>
            <a:r>
              <a:rPr sz="3350" spc="130" dirty="0">
                <a:latin typeface="Verdana"/>
                <a:cs typeface="Verdana"/>
              </a:rPr>
              <a:t>u</a:t>
            </a:r>
            <a:r>
              <a:rPr sz="3350" spc="-114" dirty="0">
                <a:latin typeface="Verdana"/>
                <a:cs typeface="Verdana"/>
              </a:rPr>
              <a:t>s</a:t>
            </a:r>
            <a:r>
              <a:rPr sz="3350" spc="35" dirty="0">
                <a:latin typeface="Verdana"/>
                <a:cs typeface="Verdana"/>
              </a:rPr>
              <a:t>t</a:t>
            </a:r>
            <a:r>
              <a:rPr sz="3350" spc="295" dirty="0">
                <a:latin typeface="Verdana"/>
                <a:cs typeface="Verdana"/>
              </a:rPr>
              <a:t>m</a:t>
            </a:r>
            <a:r>
              <a:rPr sz="3350" spc="25" dirty="0">
                <a:latin typeface="Verdana"/>
                <a:cs typeface="Verdana"/>
              </a:rPr>
              <a:t>e</a:t>
            </a:r>
            <a:r>
              <a:rPr sz="3350" spc="140" dirty="0">
                <a:latin typeface="Verdana"/>
                <a:cs typeface="Verdana"/>
              </a:rPr>
              <a:t>n</a:t>
            </a:r>
            <a:r>
              <a:rPr sz="3350" spc="40" dirty="0">
                <a:latin typeface="Verdana"/>
                <a:cs typeface="Verdana"/>
              </a:rPr>
              <a:t>t</a:t>
            </a:r>
            <a:r>
              <a:rPr sz="3350" spc="-300" dirty="0">
                <a:latin typeface="Verdana"/>
                <a:cs typeface="Verdana"/>
              </a:rPr>
              <a:t> </a:t>
            </a:r>
            <a:r>
              <a:rPr sz="3350" spc="65" dirty="0">
                <a:latin typeface="Verdana"/>
                <a:cs typeface="Verdana"/>
              </a:rPr>
              <a:t>o</a:t>
            </a:r>
            <a:r>
              <a:rPr sz="3350" spc="-45" dirty="0">
                <a:latin typeface="Verdana"/>
                <a:cs typeface="Verdana"/>
              </a:rPr>
              <a:t>f</a:t>
            </a:r>
            <a:r>
              <a:rPr sz="3350" spc="-300" dirty="0">
                <a:latin typeface="Verdana"/>
                <a:cs typeface="Verdana"/>
              </a:rPr>
              <a:t> </a:t>
            </a:r>
            <a:r>
              <a:rPr sz="3350" spc="150" dirty="0">
                <a:latin typeface="Verdana"/>
                <a:cs typeface="Verdana"/>
              </a:rPr>
              <a:t>w</a:t>
            </a:r>
            <a:r>
              <a:rPr sz="3350" spc="65" dirty="0">
                <a:latin typeface="Verdana"/>
                <a:cs typeface="Verdana"/>
              </a:rPr>
              <a:t>o</a:t>
            </a:r>
            <a:r>
              <a:rPr sz="3350" spc="-114" dirty="0">
                <a:latin typeface="Verdana"/>
                <a:cs typeface="Verdana"/>
              </a:rPr>
              <a:t>r</a:t>
            </a:r>
            <a:r>
              <a:rPr sz="3350" spc="25" dirty="0">
                <a:latin typeface="Verdana"/>
                <a:cs typeface="Verdana"/>
              </a:rPr>
              <a:t>k</a:t>
            </a:r>
            <a:r>
              <a:rPr sz="3350" spc="-80" dirty="0">
                <a:latin typeface="Verdana"/>
                <a:cs typeface="Verdana"/>
              </a:rPr>
              <a:t>f</a:t>
            </a:r>
            <a:r>
              <a:rPr sz="3350" spc="65" dirty="0">
                <a:latin typeface="Verdana"/>
                <a:cs typeface="Verdana"/>
              </a:rPr>
              <a:t>o</a:t>
            </a:r>
            <a:r>
              <a:rPr sz="3350" spc="-130" dirty="0">
                <a:latin typeface="Verdana"/>
                <a:cs typeface="Verdana"/>
              </a:rPr>
              <a:t>r</a:t>
            </a:r>
            <a:r>
              <a:rPr sz="3350" spc="105" dirty="0">
                <a:latin typeface="Verdana"/>
                <a:cs typeface="Verdana"/>
              </a:rPr>
              <a:t>c</a:t>
            </a:r>
            <a:r>
              <a:rPr sz="3350" spc="20" dirty="0">
                <a:latin typeface="Verdana"/>
                <a:cs typeface="Verdana"/>
              </a:rPr>
              <a:t>e  </a:t>
            </a:r>
            <a:r>
              <a:rPr sz="3350" spc="295" dirty="0">
                <a:latin typeface="Verdana"/>
                <a:cs typeface="Verdana"/>
              </a:rPr>
              <a:t>m</a:t>
            </a:r>
            <a:r>
              <a:rPr sz="3350" spc="-40" dirty="0">
                <a:latin typeface="Verdana"/>
                <a:cs typeface="Verdana"/>
              </a:rPr>
              <a:t>a</a:t>
            </a:r>
            <a:r>
              <a:rPr sz="3350" spc="140" dirty="0">
                <a:latin typeface="Verdana"/>
                <a:cs typeface="Verdana"/>
              </a:rPr>
              <a:t>n</a:t>
            </a:r>
            <a:r>
              <a:rPr sz="3350" spc="-40" dirty="0">
                <a:latin typeface="Verdana"/>
                <a:cs typeface="Verdana"/>
              </a:rPr>
              <a:t>a</a:t>
            </a:r>
            <a:r>
              <a:rPr sz="3350" spc="204" dirty="0">
                <a:latin typeface="Verdana"/>
                <a:cs typeface="Verdana"/>
              </a:rPr>
              <a:t>g</a:t>
            </a:r>
            <a:r>
              <a:rPr sz="3350" spc="25" dirty="0">
                <a:latin typeface="Verdana"/>
                <a:cs typeface="Verdana"/>
              </a:rPr>
              <a:t>e</a:t>
            </a:r>
            <a:r>
              <a:rPr sz="3350" spc="295" dirty="0">
                <a:latin typeface="Verdana"/>
                <a:cs typeface="Verdana"/>
              </a:rPr>
              <a:t>m</a:t>
            </a:r>
            <a:r>
              <a:rPr sz="3350" spc="25" dirty="0">
                <a:latin typeface="Verdana"/>
                <a:cs typeface="Verdana"/>
              </a:rPr>
              <a:t>e</a:t>
            </a:r>
            <a:r>
              <a:rPr sz="3350" spc="140" dirty="0">
                <a:latin typeface="Verdana"/>
                <a:cs typeface="Verdana"/>
              </a:rPr>
              <a:t>n</a:t>
            </a:r>
            <a:r>
              <a:rPr sz="3350" spc="40" dirty="0">
                <a:latin typeface="Verdana"/>
                <a:cs typeface="Verdana"/>
              </a:rPr>
              <a:t>t</a:t>
            </a:r>
            <a:r>
              <a:rPr sz="3350" spc="-300" dirty="0">
                <a:latin typeface="Verdana"/>
                <a:cs typeface="Verdana"/>
              </a:rPr>
              <a:t> </a:t>
            </a:r>
            <a:r>
              <a:rPr sz="3350" spc="180" dirty="0">
                <a:latin typeface="Verdana"/>
                <a:cs typeface="Verdana"/>
              </a:rPr>
              <a:t>p</a:t>
            </a:r>
            <a:r>
              <a:rPr sz="3350" spc="-245" dirty="0">
                <a:latin typeface="Verdana"/>
                <a:cs typeface="Verdana"/>
              </a:rPr>
              <a:t>r</a:t>
            </a:r>
            <a:r>
              <a:rPr sz="3350" spc="-40" dirty="0">
                <a:latin typeface="Verdana"/>
                <a:cs typeface="Verdana"/>
              </a:rPr>
              <a:t>a</a:t>
            </a:r>
            <a:r>
              <a:rPr sz="3350" spc="155" dirty="0">
                <a:latin typeface="Verdana"/>
                <a:cs typeface="Verdana"/>
              </a:rPr>
              <a:t>c</a:t>
            </a:r>
            <a:r>
              <a:rPr sz="3350" spc="35" dirty="0">
                <a:latin typeface="Verdana"/>
                <a:cs typeface="Verdana"/>
              </a:rPr>
              <a:t>t</a:t>
            </a:r>
            <a:r>
              <a:rPr sz="3350" spc="-25" dirty="0">
                <a:latin typeface="Verdana"/>
                <a:cs typeface="Verdana"/>
              </a:rPr>
              <a:t>i</a:t>
            </a:r>
            <a:r>
              <a:rPr sz="3350" spc="105" dirty="0">
                <a:latin typeface="Verdana"/>
                <a:cs typeface="Verdana"/>
              </a:rPr>
              <a:t>c</a:t>
            </a:r>
            <a:r>
              <a:rPr sz="3350" spc="25" dirty="0">
                <a:latin typeface="Verdana"/>
                <a:cs typeface="Verdana"/>
              </a:rPr>
              <a:t>e</a:t>
            </a:r>
            <a:r>
              <a:rPr sz="3350" spc="-114" dirty="0">
                <a:latin typeface="Verdana"/>
                <a:cs typeface="Verdana"/>
              </a:rPr>
              <a:t>s</a:t>
            </a:r>
            <a:r>
              <a:rPr sz="3350" spc="-509" dirty="0">
                <a:latin typeface="Verdana"/>
                <a:cs typeface="Verdana"/>
              </a:rPr>
              <a:t>.</a:t>
            </a:r>
            <a:endParaRPr sz="33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222217" y="2149005"/>
            <a:ext cx="7602220" cy="7442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4700" spc="45" dirty="0">
                <a:solidFill>
                  <a:srgbClr val="FFFFFF"/>
                </a:solidFill>
              </a:rPr>
              <a:t>Challenges</a:t>
            </a:r>
            <a:r>
              <a:rPr sz="4700" spc="50" dirty="0">
                <a:solidFill>
                  <a:srgbClr val="FFFFFF"/>
                </a:solidFill>
              </a:rPr>
              <a:t> </a:t>
            </a:r>
            <a:r>
              <a:rPr sz="4700" spc="30" dirty="0">
                <a:solidFill>
                  <a:srgbClr val="FFFFFF"/>
                </a:solidFill>
              </a:rPr>
              <a:t>in</a:t>
            </a:r>
            <a:r>
              <a:rPr sz="4700" spc="50" dirty="0">
                <a:solidFill>
                  <a:srgbClr val="FFFFFF"/>
                </a:solidFill>
              </a:rPr>
              <a:t> </a:t>
            </a:r>
            <a:r>
              <a:rPr sz="4700" spc="25" dirty="0">
                <a:solidFill>
                  <a:srgbClr val="FFFFFF"/>
                </a:solidFill>
              </a:rPr>
              <a:t>Data</a:t>
            </a:r>
            <a:r>
              <a:rPr sz="4700" spc="-155" dirty="0">
                <a:solidFill>
                  <a:srgbClr val="FFFFFF"/>
                </a:solidFill>
              </a:rPr>
              <a:t> </a:t>
            </a:r>
            <a:r>
              <a:rPr sz="4700" dirty="0">
                <a:solidFill>
                  <a:srgbClr val="FFFFFF"/>
                </a:solidFill>
              </a:rPr>
              <a:t>Analysis</a:t>
            </a:r>
            <a:endParaRPr sz="4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56174" y="4272102"/>
            <a:ext cx="2963151" cy="4187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141702" y="4272102"/>
            <a:ext cx="1494282" cy="41874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54183" y="4876774"/>
            <a:ext cx="1933702" cy="24569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368146" y="4786452"/>
            <a:ext cx="4189349" cy="33601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221912" y="3643217"/>
            <a:ext cx="7474584" cy="364236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50"/>
              </a:spcBef>
            </a:pPr>
            <a:r>
              <a:rPr sz="3350" spc="6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350" spc="-1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350" spc="30" dirty="0">
                <a:solidFill>
                  <a:srgbClr val="FFFFFF"/>
                </a:solidFill>
                <a:latin typeface="Verdana"/>
                <a:cs typeface="Verdana"/>
              </a:rPr>
              <a:t>ganizations</a:t>
            </a:r>
            <a:r>
              <a:rPr sz="3350" spc="-3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50" spc="16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3350" spc="6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350" spc="-16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3350" spc="-3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50" spc="-7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3350" spc="6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350" spc="1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3350" spc="3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350" spc="-3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50" spc="11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3350" spc="40" dirty="0">
                <a:solidFill>
                  <a:srgbClr val="FFFFFF"/>
                </a:solidFill>
                <a:latin typeface="Verdana"/>
                <a:cs typeface="Verdana"/>
              </a:rPr>
              <a:t>hallenges  </a:t>
            </a:r>
            <a:r>
              <a:rPr sz="3350" spc="55" dirty="0">
                <a:solidFill>
                  <a:srgbClr val="FFFFFF"/>
                </a:solidFill>
                <a:latin typeface="Verdana"/>
                <a:cs typeface="Verdana"/>
              </a:rPr>
              <a:t>su</a:t>
            </a:r>
            <a:r>
              <a:rPr sz="3350" spc="2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3350" spc="14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3350" spc="-3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50" spc="-70" dirty="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sz="3350" spc="-3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50" spc="40" dirty="0">
                <a:latin typeface="Verdana"/>
                <a:cs typeface="Verdana"/>
              </a:rPr>
              <a:t>data</a:t>
            </a:r>
            <a:r>
              <a:rPr sz="3350" spc="-300" dirty="0">
                <a:latin typeface="Verdana"/>
                <a:cs typeface="Verdana"/>
              </a:rPr>
              <a:t> </a:t>
            </a:r>
            <a:r>
              <a:rPr sz="3350" spc="60" dirty="0">
                <a:latin typeface="Verdana"/>
                <a:cs typeface="Verdana"/>
              </a:rPr>
              <a:t>a</a:t>
            </a:r>
            <a:r>
              <a:rPr sz="3350" spc="15" dirty="0">
                <a:latin typeface="Verdana"/>
                <a:cs typeface="Verdana"/>
              </a:rPr>
              <a:t>c</a:t>
            </a:r>
            <a:r>
              <a:rPr sz="3350" spc="135" dirty="0">
                <a:latin typeface="Verdana"/>
                <a:cs typeface="Verdana"/>
              </a:rPr>
              <a:t>cu</a:t>
            </a:r>
            <a:r>
              <a:rPr sz="3350" spc="-245" dirty="0">
                <a:latin typeface="Verdana"/>
                <a:cs typeface="Verdana"/>
              </a:rPr>
              <a:t>r</a:t>
            </a:r>
            <a:r>
              <a:rPr sz="3350" spc="60" dirty="0">
                <a:latin typeface="Verdana"/>
                <a:cs typeface="Verdana"/>
              </a:rPr>
              <a:t>a</a:t>
            </a:r>
            <a:r>
              <a:rPr sz="3350" spc="20" dirty="0">
                <a:latin typeface="Verdana"/>
                <a:cs typeface="Verdana"/>
              </a:rPr>
              <a:t>c</a:t>
            </a:r>
            <a:r>
              <a:rPr sz="3350" spc="-165" dirty="0">
                <a:latin typeface="Verdana"/>
                <a:cs typeface="Verdana"/>
              </a:rPr>
              <a:t>y</a:t>
            </a:r>
            <a:r>
              <a:rPr sz="3350" spc="-509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3350" spc="-3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50" spc="60" dirty="0">
                <a:latin typeface="Verdana"/>
                <a:cs typeface="Verdana"/>
              </a:rPr>
              <a:t>p</a:t>
            </a:r>
            <a:r>
              <a:rPr sz="3350" spc="10" dirty="0">
                <a:latin typeface="Verdana"/>
                <a:cs typeface="Verdana"/>
              </a:rPr>
              <a:t>r</a:t>
            </a:r>
            <a:r>
              <a:rPr sz="3350" spc="-60" dirty="0">
                <a:latin typeface="Verdana"/>
                <a:cs typeface="Verdana"/>
              </a:rPr>
              <a:t>i</a:t>
            </a:r>
            <a:r>
              <a:rPr sz="3350" spc="-180" dirty="0">
                <a:latin typeface="Verdana"/>
                <a:cs typeface="Verdana"/>
              </a:rPr>
              <a:t>v</a:t>
            </a:r>
            <a:r>
              <a:rPr sz="3350" spc="60" dirty="0">
                <a:latin typeface="Verdana"/>
                <a:cs typeface="Verdana"/>
              </a:rPr>
              <a:t>a</a:t>
            </a:r>
            <a:r>
              <a:rPr sz="3350" spc="20" dirty="0">
                <a:latin typeface="Verdana"/>
                <a:cs typeface="Verdana"/>
              </a:rPr>
              <a:t>c</a:t>
            </a:r>
            <a:r>
              <a:rPr sz="3350" spc="-120" dirty="0">
                <a:latin typeface="Verdana"/>
                <a:cs typeface="Verdana"/>
              </a:rPr>
              <a:t>y  </a:t>
            </a:r>
            <a:r>
              <a:rPr sz="3350" spc="105" dirty="0">
                <a:latin typeface="Verdana"/>
                <a:cs typeface="Verdana"/>
              </a:rPr>
              <a:t>c</a:t>
            </a:r>
            <a:r>
              <a:rPr sz="3350" spc="125" dirty="0">
                <a:latin typeface="Verdana"/>
                <a:cs typeface="Verdana"/>
              </a:rPr>
              <a:t>on</a:t>
            </a:r>
            <a:r>
              <a:rPr sz="3350" spc="70" dirty="0">
                <a:latin typeface="Verdana"/>
                <a:cs typeface="Verdana"/>
              </a:rPr>
              <a:t>c</a:t>
            </a:r>
            <a:r>
              <a:rPr sz="3350" spc="-35" dirty="0">
                <a:latin typeface="Verdana"/>
                <a:cs typeface="Verdana"/>
              </a:rPr>
              <a:t>e</a:t>
            </a:r>
            <a:r>
              <a:rPr sz="3350" spc="-55" dirty="0">
                <a:latin typeface="Verdana"/>
                <a:cs typeface="Verdana"/>
              </a:rPr>
              <a:t>r</a:t>
            </a:r>
            <a:r>
              <a:rPr sz="3350" spc="20" dirty="0">
                <a:latin typeface="Verdana"/>
                <a:cs typeface="Verdana"/>
              </a:rPr>
              <a:t>ns</a:t>
            </a:r>
            <a:r>
              <a:rPr sz="3350" spc="-509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3350" spc="-3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50" spc="10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3350" spc="-3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50" spc="-130" dirty="0">
                <a:latin typeface="Verdana"/>
                <a:cs typeface="Verdana"/>
              </a:rPr>
              <a:t>r</a:t>
            </a:r>
            <a:r>
              <a:rPr sz="3350" spc="5" dirty="0">
                <a:latin typeface="Verdana"/>
                <a:cs typeface="Verdana"/>
              </a:rPr>
              <a:t>esou</a:t>
            </a:r>
            <a:r>
              <a:rPr sz="3350" spc="-40" dirty="0">
                <a:latin typeface="Verdana"/>
                <a:cs typeface="Verdana"/>
              </a:rPr>
              <a:t>r</a:t>
            </a:r>
            <a:r>
              <a:rPr sz="3350" spc="105" dirty="0">
                <a:latin typeface="Verdana"/>
                <a:cs typeface="Verdana"/>
              </a:rPr>
              <a:t>c</a:t>
            </a:r>
            <a:r>
              <a:rPr sz="3350" spc="30" dirty="0">
                <a:latin typeface="Verdana"/>
                <a:cs typeface="Verdana"/>
              </a:rPr>
              <a:t>e</a:t>
            </a:r>
            <a:r>
              <a:rPr sz="3350" spc="-300" dirty="0">
                <a:latin typeface="Verdana"/>
                <a:cs typeface="Verdana"/>
              </a:rPr>
              <a:t> </a:t>
            </a:r>
            <a:r>
              <a:rPr sz="3350" spc="35" dirty="0">
                <a:latin typeface="Verdana"/>
                <a:cs typeface="Verdana"/>
              </a:rPr>
              <a:t>limitations  </a:t>
            </a:r>
            <a:r>
              <a:rPr sz="3350" spc="130" dirty="0">
                <a:solidFill>
                  <a:srgbClr val="FFFFFF"/>
                </a:solidFill>
                <a:latin typeface="Verdana"/>
                <a:cs typeface="Verdana"/>
              </a:rPr>
              <a:t>when</a:t>
            </a:r>
            <a:r>
              <a:rPr sz="3350" spc="-3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50" spc="-20" dirty="0">
                <a:solidFill>
                  <a:srgbClr val="FFFFFF"/>
                </a:solidFill>
                <a:latin typeface="Verdana"/>
                <a:cs typeface="Verdana"/>
              </a:rPr>
              <a:t>anal</a:t>
            </a:r>
            <a:r>
              <a:rPr sz="3350" spc="-6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3350" spc="70" dirty="0">
                <a:solidFill>
                  <a:srgbClr val="FFFFFF"/>
                </a:solidFill>
                <a:latin typeface="Verdana"/>
                <a:cs typeface="Verdana"/>
              </a:rPr>
              <a:t>zing</a:t>
            </a:r>
            <a:r>
              <a:rPr sz="3350" spc="-3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50" spc="114" dirty="0">
                <a:solidFill>
                  <a:srgbClr val="FFFFFF"/>
                </a:solidFill>
                <a:latin typeface="Verdana"/>
                <a:cs typeface="Verdana"/>
              </a:rPr>
              <a:t>empl</a:t>
            </a:r>
            <a:r>
              <a:rPr sz="3350" spc="5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350" spc="-22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3350" spc="30" dirty="0">
                <a:solidFill>
                  <a:srgbClr val="FFFFFF"/>
                </a:solidFill>
                <a:latin typeface="Verdana"/>
                <a:cs typeface="Verdana"/>
              </a:rPr>
              <a:t>ee</a:t>
            </a:r>
            <a:r>
              <a:rPr sz="3350" spc="-3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50" spc="-70" dirty="0">
                <a:solidFill>
                  <a:srgbClr val="FFFFFF"/>
                </a:solidFill>
                <a:latin typeface="Verdana"/>
                <a:cs typeface="Verdana"/>
              </a:rPr>
              <a:t>data.</a:t>
            </a:r>
            <a:endParaRPr sz="33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3350" spc="9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350" spc="105" dirty="0">
                <a:solidFill>
                  <a:srgbClr val="FFFFFF"/>
                </a:solidFill>
                <a:latin typeface="Verdana"/>
                <a:cs typeface="Verdana"/>
              </a:rPr>
              <a:t>dd</a:t>
            </a:r>
            <a:r>
              <a:rPr sz="3350" spc="25" dirty="0">
                <a:solidFill>
                  <a:srgbClr val="FFFFFF"/>
                </a:solidFill>
                <a:latin typeface="Verdana"/>
                <a:cs typeface="Verdana"/>
              </a:rPr>
              <a:t>ressing</a:t>
            </a:r>
            <a:r>
              <a:rPr sz="3350" spc="-3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50" spc="25" dirty="0">
                <a:solidFill>
                  <a:srgbClr val="FFFFFF"/>
                </a:solidFill>
                <a:latin typeface="Verdana"/>
                <a:cs typeface="Verdana"/>
              </a:rPr>
              <a:t>these</a:t>
            </a:r>
            <a:r>
              <a:rPr sz="3350" spc="-3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50" spc="11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3350" spc="40" dirty="0">
                <a:solidFill>
                  <a:srgbClr val="FFFFFF"/>
                </a:solidFill>
                <a:latin typeface="Verdana"/>
                <a:cs typeface="Verdana"/>
              </a:rPr>
              <a:t>hallenges</a:t>
            </a:r>
            <a:r>
              <a:rPr sz="3350" spc="-3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50" spc="-65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endParaRPr sz="3350">
              <a:latin typeface="Verdana"/>
              <a:cs typeface="Verdana"/>
            </a:endParaRPr>
          </a:p>
          <a:p>
            <a:pPr marL="12700" marR="1252855">
              <a:lnSpc>
                <a:spcPct val="100699"/>
              </a:lnSpc>
              <a:spcBef>
                <a:spcPts val="75"/>
              </a:spcBef>
            </a:pPr>
            <a:r>
              <a:rPr sz="3350" spc="85" dirty="0">
                <a:solidFill>
                  <a:srgbClr val="FFFFFF"/>
                </a:solidFill>
                <a:latin typeface="Verdana"/>
                <a:cs typeface="Verdana"/>
              </a:rPr>
              <a:t>cru</a:t>
            </a:r>
            <a:r>
              <a:rPr sz="3350" spc="5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3350" spc="-25" dirty="0">
                <a:solidFill>
                  <a:srgbClr val="FFFFFF"/>
                </a:solidFill>
                <a:latin typeface="Verdana"/>
                <a:cs typeface="Verdana"/>
              </a:rPr>
              <a:t>ial</a:t>
            </a:r>
            <a:r>
              <a:rPr sz="3350" spc="-3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50" spc="-7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3350" spc="-10" dirty="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sz="3350" spc="-3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50" spc="55" dirty="0">
                <a:solidFill>
                  <a:srgbClr val="FFFFFF"/>
                </a:solidFill>
                <a:latin typeface="Verdana"/>
                <a:cs typeface="Verdana"/>
              </a:rPr>
              <a:t>su</a:t>
            </a:r>
            <a:r>
              <a:rPr sz="3350" spc="1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3350" spc="10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3350" spc="-20" dirty="0">
                <a:solidFill>
                  <a:srgbClr val="FFFFFF"/>
                </a:solidFill>
                <a:latin typeface="Verdana"/>
                <a:cs typeface="Verdana"/>
              </a:rPr>
              <a:t>essful</a:t>
            </a:r>
            <a:r>
              <a:rPr sz="3350" spc="-3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50" spc="35" dirty="0">
                <a:solidFill>
                  <a:srgbClr val="FFFFFF"/>
                </a:solidFill>
                <a:latin typeface="Verdana"/>
                <a:cs typeface="Verdana"/>
              </a:rPr>
              <a:t>insights  </a:t>
            </a:r>
            <a:r>
              <a:rPr sz="3350" spc="-15" dirty="0">
                <a:solidFill>
                  <a:srgbClr val="FFFFFF"/>
                </a:solidFill>
                <a:latin typeface="Verdana"/>
                <a:cs typeface="Verdana"/>
              </a:rPr>
              <a:t>generation.</a:t>
            </a:r>
            <a:endParaRPr sz="3350">
              <a:latin typeface="Verdana"/>
              <a:cs typeface="Verdana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9143999" cy="1028699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8000" y="0"/>
                  </a:moveTo>
                  <a:lnTo>
                    <a:pt x="17061942" y="0"/>
                  </a:lnTo>
                  <a:lnTo>
                    <a:pt x="17061942" y="1225550"/>
                  </a:lnTo>
                  <a:lnTo>
                    <a:pt x="17061942" y="9061450"/>
                  </a:lnTo>
                  <a:lnTo>
                    <a:pt x="12092534" y="9061450"/>
                  </a:lnTo>
                  <a:lnTo>
                    <a:pt x="12092534" y="9057615"/>
                  </a:lnTo>
                  <a:lnTo>
                    <a:pt x="6195504" y="9057615"/>
                  </a:lnTo>
                  <a:lnTo>
                    <a:pt x="6195504" y="9061450"/>
                  </a:lnTo>
                  <a:lnTo>
                    <a:pt x="1225994" y="9061450"/>
                  </a:lnTo>
                  <a:lnTo>
                    <a:pt x="1225994" y="1225550"/>
                  </a:lnTo>
                  <a:lnTo>
                    <a:pt x="6195504" y="1225550"/>
                  </a:lnTo>
                  <a:lnTo>
                    <a:pt x="6195504" y="1230045"/>
                  </a:lnTo>
                  <a:lnTo>
                    <a:pt x="12092534" y="1230045"/>
                  </a:lnTo>
                  <a:lnTo>
                    <a:pt x="12092534" y="1225550"/>
                  </a:lnTo>
                  <a:lnTo>
                    <a:pt x="17061942" y="1225550"/>
                  </a:lnTo>
                  <a:lnTo>
                    <a:pt x="17061942" y="0"/>
                  </a:lnTo>
                  <a:lnTo>
                    <a:pt x="11815737" y="0"/>
                  </a:lnTo>
                  <a:lnTo>
                    <a:pt x="11815737" y="1828"/>
                  </a:lnTo>
                  <a:lnTo>
                    <a:pt x="6472263" y="1828"/>
                  </a:lnTo>
                  <a:lnTo>
                    <a:pt x="6472263" y="0"/>
                  </a:lnTo>
                  <a:lnTo>
                    <a:pt x="0" y="0"/>
                  </a:lnTo>
                  <a:lnTo>
                    <a:pt x="0" y="1225550"/>
                  </a:lnTo>
                  <a:lnTo>
                    <a:pt x="0" y="9061450"/>
                  </a:lnTo>
                  <a:lnTo>
                    <a:pt x="0" y="10287000"/>
                  </a:lnTo>
                  <a:lnTo>
                    <a:pt x="6472263" y="10287000"/>
                  </a:lnTo>
                  <a:lnTo>
                    <a:pt x="6472263" y="10285832"/>
                  </a:lnTo>
                  <a:lnTo>
                    <a:pt x="11815737" y="10285832"/>
                  </a:lnTo>
                  <a:lnTo>
                    <a:pt x="11815737" y="10287000"/>
                  </a:lnTo>
                  <a:lnTo>
                    <a:pt x="18288000" y="10287000"/>
                  </a:lnTo>
                  <a:lnTo>
                    <a:pt x="18288000" y="9061450"/>
                  </a:lnTo>
                  <a:lnTo>
                    <a:pt x="18288000" y="122555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38492" y="4739271"/>
              <a:ext cx="4678603" cy="310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69702" y="5882272"/>
              <a:ext cx="3404285" cy="3104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29560" y="6264871"/>
              <a:ext cx="2635427" cy="24780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778003" y="2406599"/>
            <a:ext cx="6722745" cy="15557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000" spc="200" dirty="0"/>
              <a:t>Conclusion</a:t>
            </a:r>
            <a:endParaRPr sz="10000"/>
          </a:p>
        </p:txBody>
      </p:sp>
      <p:sp>
        <p:nvSpPr>
          <p:cNvPr id="8" name="object 8"/>
          <p:cNvSpPr txBox="1"/>
          <p:nvPr/>
        </p:nvSpPr>
        <p:spPr>
          <a:xfrm>
            <a:off x="4375442" y="4660112"/>
            <a:ext cx="9527540" cy="1926589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065" marR="5080" indent="-635" algn="ctr">
              <a:lnSpc>
                <a:spcPct val="102000"/>
              </a:lnSpc>
              <a:spcBef>
                <a:spcPts val="65"/>
              </a:spcBef>
            </a:pPr>
            <a:r>
              <a:rPr sz="2450" spc="-85" dirty="0">
                <a:latin typeface="Verdana"/>
                <a:cs typeface="Verdana"/>
              </a:rPr>
              <a:t>In </a:t>
            </a:r>
            <a:r>
              <a:rPr sz="2450" spc="20" dirty="0">
                <a:latin typeface="Verdana"/>
                <a:cs typeface="Verdana"/>
              </a:rPr>
              <a:t>conclusion, </a:t>
            </a:r>
            <a:r>
              <a:rPr sz="2450" spc="70" dirty="0">
                <a:latin typeface="Verdana"/>
                <a:cs typeface="Verdana"/>
              </a:rPr>
              <a:t>optimizing </a:t>
            </a:r>
            <a:r>
              <a:rPr sz="2450" spc="20" dirty="0">
                <a:latin typeface="Verdana"/>
                <a:cs typeface="Verdana"/>
              </a:rPr>
              <a:t>workforce </a:t>
            </a:r>
            <a:r>
              <a:rPr sz="2450" spc="35" dirty="0">
                <a:latin typeface="Verdana"/>
                <a:cs typeface="Verdana"/>
              </a:rPr>
              <a:t>insights </a:t>
            </a:r>
            <a:r>
              <a:rPr sz="2450" spc="75" dirty="0">
                <a:latin typeface="Verdana"/>
                <a:cs typeface="Verdana"/>
              </a:rPr>
              <a:t>through </a:t>
            </a:r>
            <a:r>
              <a:rPr sz="2450" spc="80" dirty="0">
                <a:latin typeface="Verdana"/>
                <a:cs typeface="Verdana"/>
              </a:rPr>
              <a:t> </a:t>
            </a:r>
            <a:r>
              <a:rPr sz="2450" spc="90" dirty="0">
                <a:latin typeface="Verdana"/>
                <a:cs typeface="Verdana"/>
              </a:rPr>
              <a:t>c</a:t>
            </a:r>
            <a:r>
              <a:rPr sz="2450" spc="110" dirty="0">
                <a:latin typeface="Verdana"/>
                <a:cs typeface="Verdana"/>
              </a:rPr>
              <a:t>omp</a:t>
            </a:r>
            <a:r>
              <a:rPr sz="2450" spc="30" dirty="0">
                <a:latin typeface="Verdana"/>
                <a:cs typeface="Verdana"/>
              </a:rPr>
              <a:t>r</a:t>
            </a:r>
            <a:r>
              <a:rPr sz="2450" spc="15" dirty="0">
                <a:latin typeface="Verdana"/>
                <a:cs typeface="Verdana"/>
              </a:rPr>
              <a:t>ehensi</a:t>
            </a:r>
            <a:r>
              <a:rPr sz="2450" spc="-20" dirty="0">
                <a:latin typeface="Verdana"/>
                <a:cs typeface="Verdana"/>
              </a:rPr>
              <a:t>v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5" dirty="0">
                <a:latin typeface="Verdana"/>
                <a:cs typeface="Verdana"/>
              </a:rPr>
              <a:t>empl</a:t>
            </a:r>
            <a:r>
              <a:rPr sz="2450" spc="55" dirty="0">
                <a:latin typeface="Verdana"/>
                <a:cs typeface="Verdana"/>
              </a:rPr>
              <a:t>o</a:t>
            </a:r>
            <a:r>
              <a:rPr sz="2450" spc="-150" dirty="0">
                <a:latin typeface="Verdana"/>
                <a:cs typeface="Verdana"/>
              </a:rPr>
              <a:t>y</a:t>
            </a:r>
            <a:r>
              <a:rPr sz="2450" spc="35" dirty="0">
                <a:latin typeface="Verdana"/>
                <a:cs typeface="Verdana"/>
              </a:rPr>
              <a:t>ee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40" dirty="0">
                <a:latin typeface="Verdana"/>
                <a:cs typeface="Verdana"/>
              </a:rPr>
              <a:t>data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5" dirty="0">
                <a:latin typeface="Verdana"/>
                <a:cs typeface="Verdana"/>
              </a:rPr>
              <a:t>anal</a:t>
            </a:r>
            <a:r>
              <a:rPr sz="2450" spc="-20" dirty="0">
                <a:latin typeface="Verdana"/>
                <a:cs typeface="Verdana"/>
              </a:rPr>
              <a:t>y</a:t>
            </a:r>
            <a:r>
              <a:rPr sz="2450" spc="-50" dirty="0">
                <a:latin typeface="Verdana"/>
                <a:cs typeface="Verdana"/>
              </a:rPr>
              <a:t>sis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65" dirty="0">
                <a:latin typeface="Verdana"/>
                <a:cs typeface="Verdana"/>
              </a:rPr>
              <a:t>using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65" dirty="0">
                <a:latin typeface="Verdana"/>
                <a:cs typeface="Verdana"/>
              </a:rPr>
              <a:t>E</a:t>
            </a:r>
            <a:r>
              <a:rPr sz="2450" spc="-180" dirty="0">
                <a:latin typeface="Verdana"/>
                <a:cs typeface="Verdana"/>
              </a:rPr>
              <a:t>x</a:t>
            </a:r>
            <a:r>
              <a:rPr sz="2450" spc="90" dirty="0">
                <a:latin typeface="Verdana"/>
                <a:cs typeface="Verdana"/>
              </a:rPr>
              <a:t>c</a:t>
            </a:r>
            <a:r>
              <a:rPr sz="2450" spc="10" dirty="0">
                <a:latin typeface="Verdana"/>
                <a:cs typeface="Verdana"/>
              </a:rPr>
              <a:t>el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40" dirty="0">
                <a:latin typeface="Verdana"/>
                <a:cs typeface="Verdana"/>
              </a:rPr>
              <a:t>is  </a:t>
            </a:r>
            <a:r>
              <a:rPr sz="2450" spc="5" dirty="0">
                <a:latin typeface="Verdana"/>
                <a:cs typeface="Verdana"/>
              </a:rPr>
              <a:t>essential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50" dirty="0">
                <a:latin typeface="Verdana"/>
                <a:cs typeface="Verdana"/>
              </a:rPr>
              <a:t>f</a:t>
            </a:r>
            <a:r>
              <a:rPr sz="2450" spc="5" dirty="0">
                <a:latin typeface="Verdana"/>
                <a:cs typeface="Verdana"/>
              </a:rPr>
              <a:t>or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30" dirty="0">
                <a:latin typeface="Verdana"/>
                <a:cs typeface="Verdana"/>
              </a:rPr>
              <a:t>in</a:t>
            </a:r>
            <a:r>
              <a:rPr sz="2450" dirty="0">
                <a:latin typeface="Verdana"/>
                <a:cs typeface="Verdana"/>
              </a:rPr>
              <a:t>f</a:t>
            </a:r>
            <a:r>
              <a:rPr sz="2450" spc="5" dirty="0">
                <a:latin typeface="Verdana"/>
                <a:cs typeface="Verdana"/>
              </a:rPr>
              <a:t>o</a:t>
            </a:r>
            <a:r>
              <a:rPr sz="2450" spc="-20" dirty="0">
                <a:latin typeface="Verdana"/>
                <a:cs typeface="Verdana"/>
              </a:rPr>
              <a:t>r</a:t>
            </a:r>
            <a:r>
              <a:rPr sz="2450" spc="140" dirty="0">
                <a:latin typeface="Verdana"/>
                <a:cs typeface="Verdana"/>
              </a:rPr>
              <a:t>med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05" dirty="0">
                <a:latin typeface="Verdana"/>
                <a:cs typeface="Verdana"/>
              </a:rPr>
              <a:t>de</a:t>
            </a:r>
            <a:r>
              <a:rPr sz="2450" spc="70" dirty="0">
                <a:latin typeface="Verdana"/>
                <a:cs typeface="Verdana"/>
              </a:rPr>
              <a:t>c</a:t>
            </a:r>
            <a:r>
              <a:rPr sz="2450" spc="5" dirty="0">
                <a:latin typeface="Verdana"/>
                <a:cs typeface="Verdana"/>
              </a:rPr>
              <a:t>ision-making.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35" dirty="0">
                <a:latin typeface="Verdana"/>
                <a:cs typeface="Verdana"/>
              </a:rPr>
              <a:t>By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l</a:t>
            </a:r>
            <a:r>
              <a:rPr sz="2450" spc="-10" dirty="0">
                <a:latin typeface="Verdana"/>
                <a:cs typeface="Verdana"/>
              </a:rPr>
              <a:t>e</a:t>
            </a:r>
            <a:r>
              <a:rPr sz="2450" spc="-150" dirty="0">
                <a:latin typeface="Verdana"/>
                <a:cs typeface="Verdana"/>
              </a:rPr>
              <a:t>v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175" dirty="0">
                <a:latin typeface="Verdana"/>
                <a:cs typeface="Verdana"/>
              </a:rPr>
              <a:t>r</a:t>
            </a:r>
            <a:r>
              <a:rPr sz="2450" spc="85" dirty="0">
                <a:latin typeface="Verdana"/>
                <a:cs typeface="Verdana"/>
              </a:rPr>
              <a:t>aging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35" dirty="0">
                <a:latin typeface="Verdana"/>
                <a:cs typeface="Verdana"/>
              </a:rPr>
              <a:t>data  </a:t>
            </a:r>
            <a:r>
              <a:rPr sz="2450" spc="-45" dirty="0">
                <a:latin typeface="Verdana"/>
                <a:cs typeface="Verdana"/>
              </a:rPr>
              <a:t>effectively,</a:t>
            </a:r>
            <a:r>
              <a:rPr sz="2450" spc="-204" dirty="0">
                <a:latin typeface="Verdana"/>
                <a:cs typeface="Verdana"/>
              </a:rPr>
              <a:t> </a:t>
            </a:r>
            <a:r>
              <a:rPr sz="2450" spc="25" dirty="0">
                <a:latin typeface="Verdana"/>
                <a:cs typeface="Verdana"/>
              </a:rPr>
              <a:t>organizations</a:t>
            </a:r>
            <a:r>
              <a:rPr sz="2450" spc="-200" dirty="0">
                <a:latin typeface="Verdana"/>
                <a:cs typeface="Verdana"/>
              </a:rPr>
              <a:t> </a:t>
            </a:r>
            <a:r>
              <a:rPr sz="2450" spc="75" dirty="0">
                <a:latin typeface="Verdana"/>
                <a:cs typeface="Verdana"/>
              </a:rPr>
              <a:t>can</a:t>
            </a:r>
            <a:r>
              <a:rPr sz="2450" spc="-200" dirty="0">
                <a:latin typeface="Verdana"/>
                <a:cs typeface="Verdana"/>
              </a:rPr>
              <a:t> </a:t>
            </a:r>
            <a:r>
              <a:rPr sz="2450" spc="70" dirty="0">
                <a:latin typeface="Verdana"/>
                <a:cs typeface="Verdana"/>
              </a:rPr>
              <a:t>enhance</a:t>
            </a:r>
            <a:r>
              <a:rPr sz="2450" spc="-204" dirty="0">
                <a:latin typeface="Verdana"/>
                <a:cs typeface="Verdana"/>
              </a:rPr>
              <a:t> </a:t>
            </a:r>
            <a:r>
              <a:rPr sz="2450" spc="45" dirty="0">
                <a:latin typeface="Verdana"/>
                <a:cs typeface="Verdana"/>
              </a:rPr>
              <a:t>employee</a:t>
            </a:r>
            <a:r>
              <a:rPr sz="2450" spc="-200" dirty="0">
                <a:latin typeface="Verdana"/>
                <a:cs typeface="Verdana"/>
              </a:rPr>
              <a:t> </a:t>
            </a:r>
            <a:r>
              <a:rPr sz="2450" spc="10" dirty="0">
                <a:latin typeface="Verdana"/>
                <a:cs typeface="Verdana"/>
              </a:rPr>
              <a:t>satisfaction </a:t>
            </a:r>
            <a:r>
              <a:rPr sz="2450" spc="-844" dirty="0">
                <a:latin typeface="Verdana"/>
                <a:cs typeface="Verdana"/>
              </a:rPr>
              <a:t> </a:t>
            </a:r>
            <a:r>
              <a:rPr sz="2450" spc="85" dirty="0">
                <a:latin typeface="Verdana"/>
                <a:cs typeface="Verdana"/>
              </a:rPr>
              <a:t>and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d</a:t>
            </a:r>
            <a:r>
              <a:rPr sz="2450" spc="20" dirty="0">
                <a:latin typeface="Verdana"/>
                <a:cs typeface="Verdana"/>
              </a:rPr>
              <a:t>r</a:t>
            </a:r>
            <a:r>
              <a:rPr sz="2450" spc="-40" dirty="0">
                <a:latin typeface="Verdana"/>
                <a:cs typeface="Verdana"/>
              </a:rPr>
              <a:t>i</a:t>
            </a:r>
            <a:r>
              <a:rPr sz="2450" spc="-120" dirty="0">
                <a:latin typeface="Verdana"/>
                <a:cs typeface="Verdana"/>
              </a:rPr>
              <a:t>v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20" dirty="0">
                <a:latin typeface="Verdana"/>
                <a:cs typeface="Verdana"/>
              </a:rPr>
              <a:t>o</a:t>
            </a:r>
            <a:r>
              <a:rPr sz="2450" spc="-150" dirty="0">
                <a:latin typeface="Verdana"/>
                <a:cs typeface="Verdana"/>
              </a:rPr>
              <a:t>v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175" dirty="0">
                <a:latin typeface="Verdana"/>
                <a:cs typeface="Verdana"/>
              </a:rPr>
              <a:t>r</a:t>
            </a:r>
            <a:r>
              <a:rPr sz="2450" spc="-10" dirty="0">
                <a:latin typeface="Verdana"/>
                <a:cs typeface="Verdana"/>
              </a:rPr>
              <a:t>all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25" dirty="0">
                <a:latin typeface="Verdana"/>
                <a:cs typeface="Verdana"/>
              </a:rPr>
              <a:t>business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su</a:t>
            </a:r>
            <a:r>
              <a:rPr sz="2450" spc="25" dirty="0">
                <a:latin typeface="Verdana"/>
                <a:cs typeface="Verdana"/>
              </a:rPr>
              <a:t>c</a:t>
            </a:r>
            <a:r>
              <a:rPr sz="2450" spc="90" dirty="0">
                <a:latin typeface="Verdana"/>
                <a:cs typeface="Verdana"/>
              </a:rPr>
              <a:t>c</a:t>
            </a:r>
            <a:r>
              <a:rPr sz="2450" spc="-35" dirty="0">
                <a:latin typeface="Verdana"/>
                <a:cs typeface="Verdana"/>
              </a:rPr>
              <a:t>ess</a:t>
            </a:r>
            <a:r>
              <a:rPr sz="2450" spc="-370" dirty="0">
                <a:latin typeface="Verdana"/>
                <a:cs typeface="Verdana"/>
              </a:rPr>
              <a:t>.</a:t>
            </a:r>
            <a:endParaRPr sz="2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97170" y="1253090"/>
            <a:ext cx="9552940" cy="760144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35"/>
              </a:spcBef>
            </a:pPr>
            <a:r>
              <a:rPr sz="8200" b="1" spc="340" dirty="0">
                <a:solidFill>
                  <a:srgbClr val="FFFFFF"/>
                </a:solidFill>
                <a:latin typeface="Times New Roman"/>
                <a:cs typeface="Times New Roman"/>
              </a:rPr>
              <a:t>Optimizing </a:t>
            </a:r>
            <a:r>
              <a:rPr sz="8200" b="1" spc="3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200" b="1" spc="175" dirty="0">
                <a:solidFill>
                  <a:srgbClr val="FFFFFF"/>
                </a:solidFill>
                <a:latin typeface="Times New Roman"/>
                <a:cs typeface="Times New Roman"/>
              </a:rPr>
              <a:t>Workforce</a:t>
            </a:r>
            <a:r>
              <a:rPr sz="8200" b="1" spc="-1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200" b="1" spc="290" dirty="0">
                <a:solidFill>
                  <a:srgbClr val="FFFFFF"/>
                </a:solidFill>
                <a:latin typeface="Times New Roman"/>
                <a:cs typeface="Times New Roman"/>
              </a:rPr>
              <a:t>Insights: </a:t>
            </a:r>
            <a:r>
              <a:rPr sz="8200" b="1" spc="-20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200" b="1" spc="365" dirty="0">
                <a:solidFill>
                  <a:srgbClr val="FFFFFF"/>
                </a:solidFill>
                <a:latin typeface="Times New Roman"/>
                <a:cs typeface="Times New Roman"/>
              </a:rPr>
              <a:t>Comprehensive </a:t>
            </a:r>
            <a:r>
              <a:rPr sz="8200" b="1" spc="3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200" b="1" spc="305" dirty="0">
                <a:solidFill>
                  <a:srgbClr val="FFFFFF"/>
                </a:solidFill>
                <a:latin typeface="Times New Roman"/>
                <a:cs typeface="Times New Roman"/>
              </a:rPr>
              <a:t>Employee </a:t>
            </a:r>
            <a:r>
              <a:rPr sz="8200" b="1" spc="225" dirty="0">
                <a:solidFill>
                  <a:srgbClr val="FFFFFF"/>
                </a:solidFill>
                <a:latin typeface="Times New Roman"/>
                <a:cs typeface="Times New Roman"/>
              </a:rPr>
              <a:t>Data </a:t>
            </a:r>
            <a:r>
              <a:rPr sz="8200" b="1" spc="22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200" b="1" spc="260" dirty="0">
                <a:solidFill>
                  <a:srgbClr val="FFFFFF"/>
                </a:solidFill>
                <a:latin typeface="Times New Roman"/>
                <a:cs typeface="Times New Roman"/>
              </a:rPr>
              <a:t>Analysis</a:t>
            </a:r>
            <a:r>
              <a:rPr sz="8200" b="1" spc="-1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200" b="1" spc="270" dirty="0">
                <a:solidFill>
                  <a:srgbClr val="FFFFFF"/>
                </a:solidFill>
                <a:latin typeface="Times New Roman"/>
                <a:cs typeface="Times New Roman"/>
              </a:rPr>
              <a:t>Using</a:t>
            </a:r>
            <a:endParaRPr sz="82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  <a:tabLst>
                <a:tab pos="1202690" algn="l"/>
              </a:tabLst>
            </a:pPr>
            <a:r>
              <a:rPr sz="8200" b="1" spc="-250" dirty="0">
                <a:solidFill>
                  <a:srgbClr val="FFFFFF"/>
                </a:solidFill>
                <a:latin typeface="Times New Roman"/>
                <a:cs typeface="Times New Roman"/>
              </a:rPr>
              <a:t>E	</a:t>
            </a:r>
            <a:r>
              <a:rPr sz="8200" b="1" spc="409" dirty="0">
                <a:solidFill>
                  <a:srgbClr val="FFFFFF"/>
                </a:solidFill>
                <a:latin typeface="Times New Roman"/>
                <a:cs typeface="Times New Roman"/>
              </a:rPr>
              <a:t>cel</a:t>
            </a:r>
            <a:endParaRPr sz="8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4998" y="1143000"/>
            <a:ext cx="5122075" cy="800099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640358" y="1519078"/>
            <a:ext cx="542734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270" dirty="0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  <a:endParaRPr sz="7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9018905" marR="5080" indent="-635">
              <a:lnSpc>
                <a:spcPct val="102099"/>
              </a:lnSpc>
              <a:spcBef>
                <a:spcPts val="40"/>
              </a:spcBef>
            </a:pPr>
            <a:r>
              <a:rPr sz="3550" spc="-420" dirty="0">
                <a:solidFill>
                  <a:srgbClr val="FFFFFF"/>
                </a:solidFill>
              </a:rPr>
              <a:t>I</a:t>
            </a:r>
            <a:r>
              <a:rPr sz="3550" spc="175" dirty="0">
                <a:solidFill>
                  <a:srgbClr val="FFFFFF"/>
                </a:solidFill>
              </a:rPr>
              <a:t>n</a:t>
            </a:r>
            <a:r>
              <a:rPr sz="3550" spc="-315" dirty="0">
                <a:solidFill>
                  <a:srgbClr val="FFFFFF"/>
                </a:solidFill>
              </a:rPr>
              <a:t> </a:t>
            </a:r>
            <a:r>
              <a:rPr sz="3550" spc="50" dirty="0">
                <a:solidFill>
                  <a:srgbClr val="FFFFFF"/>
                </a:solidFill>
              </a:rPr>
              <a:t>t</a:t>
            </a:r>
            <a:r>
              <a:rPr sz="3550" spc="170" dirty="0">
                <a:solidFill>
                  <a:srgbClr val="FFFFFF"/>
                </a:solidFill>
              </a:rPr>
              <a:t>h</a:t>
            </a:r>
            <a:r>
              <a:rPr sz="3550" spc="-20" dirty="0">
                <a:solidFill>
                  <a:srgbClr val="FFFFFF"/>
                </a:solidFill>
              </a:rPr>
              <a:t>i</a:t>
            </a:r>
            <a:r>
              <a:rPr sz="3550" spc="-105" dirty="0">
                <a:solidFill>
                  <a:srgbClr val="FFFFFF"/>
                </a:solidFill>
              </a:rPr>
              <a:t>s</a:t>
            </a:r>
            <a:r>
              <a:rPr sz="3550" spc="-315" dirty="0">
                <a:solidFill>
                  <a:srgbClr val="FFFFFF"/>
                </a:solidFill>
              </a:rPr>
              <a:t> </a:t>
            </a:r>
            <a:r>
              <a:rPr sz="3550" spc="210" dirty="0">
                <a:solidFill>
                  <a:srgbClr val="FFFFFF"/>
                </a:solidFill>
              </a:rPr>
              <a:t>p</a:t>
            </a:r>
            <a:r>
              <a:rPr sz="3550" spc="-130" dirty="0">
                <a:solidFill>
                  <a:srgbClr val="FFFFFF"/>
                </a:solidFill>
              </a:rPr>
              <a:t>r</a:t>
            </a:r>
            <a:r>
              <a:rPr sz="3550" spc="40" dirty="0">
                <a:solidFill>
                  <a:srgbClr val="FFFFFF"/>
                </a:solidFill>
              </a:rPr>
              <a:t>e</a:t>
            </a:r>
            <a:r>
              <a:rPr sz="3550" spc="-110" dirty="0">
                <a:solidFill>
                  <a:srgbClr val="FFFFFF"/>
                </a:solidFill>
              </a:rPr>
              <a:t>s</a:t>
            </a:r>
            <a:r>
              <a:rPr sz="3550" spc="40" dirty="0">
                <a:solidFill>
                  <a:srgbClr val="FFFFFF"/>
                </a:solidFill>
              </a:rPr>
              <a:t>e</a:t>
            </a:r>
            <a:r>
              <a:rPr sz="3550" spc="170" dirty="0">
                <a:solidFill>
                  <a:srgbClr val="FFFFFF"/>
                </a:solidFill>
              </a:rPr>
              <a:t>n</a:t>
            </a:r>
            <a:r>
              <a:rPr sz="3550" spc="50" dirty="0">
                <a:solidFill>
                  <a:srgbClr val="FFFFFF"/>
                </a:solidFill>
              </a:rPr>
              <a:t>t</a:t>
            </a:r>
            <a:r>
              <a:rPr sz="3550" spc="-25" dirty="0">
                <a:solidFill>
                  <a:srgbClr val="FFFFFF"/>
                </a:solidFill>
              </a:rPr>
              <a:t>a</a:t>
            </a:r>
            <a:r>
              <a:rPr sz="3550" spc="50" dirty="0">
                <a:solidFill>
                  <a:srgbClr val="FFFFFF"/>
                </a:solidFill>
              </a:rPr>
              <a:t>t</a:t>
            </a:r>
            <a:r>
              <a:rPr sz="3550" spc="-20" dirty="0">
                <a:solidFill>
                  <a:srgbClr val="FFFFFF"/>
                </a:solidFill>
              </a:rPr>
              <a:t>i</a:t>
            </a:r>
            <a:r>
              <a:rPr sz="3550" spc="85" dirty="0">
                <a:solidFill>
                  <a:srgbClr val="FFFFFF"/>
                </a:solidFill>
              </a:rPr>
              <a:t>o</a:t>
            </a:r>
            <a:r>
              <a:rPr sz="3550" spc="170" dirty="0">
                <a:solidFill>
                  <a:srgbClr val="FFFFFF"/>
                </a:solidFill>
              </a:rPr>
              <a:t>n</a:t>
            </a:r>
            <a:r>
              <a:rPr sz="3550" spc="-535" dirty="0">
                <a:solidFill>
                  <a:srgbClr val="FFFFFF"/>
                </a:solidFill>
              </a:rPr>
              <a:t>,</a:t>
            </a:r>
            <a:r>
              <a:rPr sz="3550" spc="-310" dirty="0">
                <a:solidFill>
                  <a:srgbClr val="FFFFFF"/>
                </a:solidFill>
              </a:rPr>
              <a:t> </a:t>
            </a:r>
            <a:r>
              <a:rPr sz="3550" spc="185" dirty="0">
                <a:solidFill>
                  <a:srgbClr val="FFFFFF"/>
                </a:solidFill>
              </a:rPr>
              <a:t>w</a:t>
            </a:r>
            <a:r>
              <a:rPr sz="3550" spc="45" dirty="0">
                <a:solidFill>
                  <a:srgbClr val="FFFFFF"/>
                </a:solidFill>
              </a:rPr>
              <a:t>e</a:t>
            </a:r>
            <a:r>
              <a:rPr sz="3550" spc="-315" dirty="0">
                <a:solidFill>
                  <a:srgbClr val="FFFFFF"/>
                </a:solidFill>
              </a:rPr>
              <a:t> </a:t>
            </a:r>
            <a:r>
              <a:rPr sz="3550" spc="235" dirty="0">
                <a:solidFill>
                  <a:srgbClr val="FFFFFF"/>
                </a:solidFill>
              </a:rPr>
              <a:t>w</a:t>
            </a:r>
            <a:r>
              <a:rPr sz="3550" spc="-20" dirty="0">
                <a:solidFill>
                  <a:srgbClr val="FFFFFF"/>
                </a:solidFill>
              </a:rPr>
              <a:t>il</a:t>
            </a:r>
            <a:r>
              <a:rPr sz="3550" spc="-15" dirty="0">
                <a:solidFill>
                  <a:srgbClr val="FFFFFF"/>
                </a:solidFill>
              </a:rPr>
              <a:t>l</a:t>
            </a:r>
            <a:r>
              <a:rPr sz="3550" spc="-310" dirty="0">
                <a:solidFill>
                  <a:srgbClr val="FFFFFF"/>
                </a:solidFill>
              </a:rPr>
              <a:t> </a:t>
            </a:r>
            <a:r>
              <a:rPr sz="3550" spc="-10" dirty="0">
                <a:solidFill>
                  <a:srgbClr val="FFFFFF"/>
                </a:solidFill>
              </a:rPr>
              <a:t>e</a:t>
            </a:r>
            <a:r>
              <a:rPr sz="3550" spc="-195" dirty="0">
                <a:solidFill>
                  <a:srgbClr val="FFFFFF"/>
                </a:solidFill>
              </a:rPr>
              <a:t>x</a:t>
            </a:r>
            <a:r>
              <a:rPr sz="3550" spc="210" dirty="0">
                <a:solidFill>
                  <a:srgbClr val="FFFFFF"/>
                </a:solidFill>
              </a:rPr>
              <a:t>p</a:t>
            </a:r>
            <a:r>
              <a:rPr sz="3550" spc="-20" dirty="0">
                <a:solidFill>
                  <a:srgbClr val="FFFFFF"/>
                </a:solidFill>
              </a:rPr>
              <a:t>l</a:t>
            </a:r>
            <a:r>
              <a:rPr sz="3550" spc="85" dirty="0">
                <a:solidFill>
                  <a:srgbClr val="FFFFFF"/>
                </a:solidFill>
              </a:rPr>
              <a:t>o</a:t>
            </a:r>
            <a:r>
              <a:rPr sz="3550" spc="-130" dirty="0">
                <a:solidFill>
                  <a:srgbClr val="FFFFFF"/>
                </a:solidFill>
              </a:rPr>
              <a:t>r</a:t>
            </a:r>
            <a:r>
              <a:rPr sz="3550" spc="35" dirty="0">
                <a:solidFill>
                  <a:srgbClr val="FFFFFF"/>
                </a:solidFill>
              </a:rPr>
              <a:t>e  </a:t>
            </a:r>
            <a:r>
              <a:rPr sz="3550" spc="85" dirty="0"/>
              <a:t>o</a:t>
            </a:r>
            <a:r>
              <a:rPr sz="3550" spc="210" dirty="0"/>
              <a:t>p</a:t>
            </a:r>
            <a:r>
              <a:rPr sz="3550" spc="50" dirty="0"/>
              <a:t>t</a:t>
            </a:r>
            <a:r>
              <a:rPr sz="3550" spc="-20" dirty="0"/>
              <a:t>i</a:t>
            </a:r>
            <a:r>
              <a:rPr sz="3550" spc="340" dirty="0"/>
              <a:t>m</a:t>
            </a:r>
            <a:r>
              <a:rPr sz="3550" spc="-20" dirty="0"/>
              <a:t>i</a:t>
            </a:r>
            <a:r>
              <a:rPr sz="3550" spc="-40" dirty="0"/>
              <a:t>z</a:t>
            </a:r>
            <a:r>
              <a:rPr sz="3550" spc="-20" dirty="0"/>
              <a:t>i</a:t>
            </a:r>
            <a:r>
              <a:rPr sz="3550" spc="170" dirty="0"/>
              <a:t>n</a:t>
            </a:r>
            <a:r>
              <a:rPr sz="3550" spc="240" dirty="0"/>
              <a:t>g</a:t>
            </a:r>
            <a:r>
              <a:rPr sz="3550" spc="-315" dirty="0"/>
              <a:t> </a:t>
            </a:r>
            <a:r>
              <a:rPr sz="3550" spc="185" dirty="0"/>
              <a:t>w</a:t>
            </a:r>
            <a:r>
              <a:rPr sz="3550" spc="85" dirty="0"/>
              <a:t>o</a:t>
            </a:r>
            <a:r>
              <a:rPr sz="3550" spc="-110" dirty="0"/>
              <a:t>r</a:t>
            </a:r>
            <a:r>
              <a:rPr sz="3550" spc="45" dirty="0"/>
              <a:t>k</a:t>
            </a:r>
            <a:r>
              <a:rPr sz="3550" spc="-70" dirty="0"/>
              <a:t>f</a:t>
            </a:r>
            <a:r>
              <a:rPr sz="3550" spc="85" dirty="0"/>
              <a:t>o</a:t>
            </a:r>
            <a:r>
              <a:rPr sz="3550" spc="-130" dirty="0"/>
              <a:t>r</a:t>
            </a:r>
            <a:r>
              <a:rPr sz="3550" spc="130" dirty="0"/>
              <a:t>c</a:t>
            </a:r>
            <a:r>
              <a:rPr sz="3550" spc="45" dirty="0"/>
              <a:t>e</a:t>
            </a:r>
            <a:r>
              <a:rPr sz="3550" spc="-315" dirty="0"/>
              <a:t> </a:t>
            </a:r>
            <a:r>
              <a:rPr sz="3550" spc="-20" dirty="0"/>
              <a:t>i</a:t>
            </a:r>
            <a:r>
              <a:rPr sz="3550" spc="170" dirty="0"/>
              <a:t>n</a:t>
            </a:r>
            <a:r>
              <a:rPr sz="3550" spc="-110" dirty="0"/>
              <a:t>s</a:t>
            </a:r>
            <a:r>
              <a:rPr sz="3550" spc="-20" dirty="0"/>
              <a:t>i</a:t>
            </a:r>
            <a:r>
              <a:rPr sz="3550" spc="235" dirty="0"/>
              <a:t>g</a:t>
            </a:r>
            <a:r>
              <a:rPr sz="3550" spc="170" dirty="0"/>
              <a:t>h</a:t>
            </a:r>
            <a:r>
              <a:rPr sz="3550" spc="50" dirty="0"/>
              <a:t>t</a:t>
            </a:r>
            <a:r>
              <a:rPr sz="3550" spc="-80" dirty="0"/>
              <a:t>s  </a:t>
            </a:r>
            <a:r>
              <a:rPr sz="3550" spc="50" dirty="0">
                <a:solidFill>
                  <a:srgbClr val="FFFFFF"/>
                </a:solidFill>
              </a:rPr>
              <a:t>t</a:t>
            </a:r>
            <a:r>
              <a:rPr sz="3550" spc="170" dirty="0">
                <a:solidFill>
                  <a:srgbClr val="FFFFFF"/>
                </a:solidFill>
              </a:rPr>
              <a:t>h</a:t>
            </a:r>
            <a:r>
              <a:rPr sz="3550" spc="-130" dirty="0">
                <a:solidFill>
                  <a:srgbClr val="FFFFFF"/>
                </a:solidFill>
              </a:rPr>
              <a:t>r</a:t>
            </a:r>
            <a:r>
              <a:rPr sz="3550" spc="85" dirty="0">
                <a:solidFill>
                  <a:srgbClr val="FFFFFF"/>
                </a:solidFill>
              </a:rPr>
              <a:t>o</a:t>
            </a:r>
            <a:r>
              <a:rPr sz="3550" spc="155" dirty="0">
                <a:solidFill>
                  <a:srgbClr val="FFFFFF"/>
                </a:solidFill>
              </a:rPr>
              <a:t>u</a:t>
            </a:r>
            <a:r>
              <a:rPr sz="3550" spc="235" dirty="0">
                <a:solidFill>
                  <a:srgbClr val="FFFFFF"/>
                </a:solidFill>
              </a:rPr>
              <a:t>g</a:t>
            </a:r>
            <a:r>
              <a:rPr sz="3550" spc="175" dirty="0">
                <a:solidFill>
                  <a:srgbClr val="FFFFFF"/>
                </a:solidFill>
              </a:rPr>
              <a:t>h</a:t>
            </a:r>
            <a:r>
              <a:rPr sz="3550" spc="-315" dirty="0">
                <a:solidFill>
                  <a:srgbClr val="FFFFFF"/>
                </a:solidFill>
              </a:rPr>
              <a:t> </a:t>
            </a:r>
            <a:r>
              <a:rPr sz="3550" spc="-20" dirty="0">
                <a:solidFill>
                  <a:srgbClr val="FFFFFF"/>
                </a:solidFill>
              </a:rPr>
              <a:t>a</a:t>
            </a:r>
            <a:r>
              <a:rPr sz="3550" spc="-315" dirty="0">
                <a:solidFill>
                  <a:srgbClr val="FFFFFF"/>
                </a:solidFill>
              </a:rPr>
              <a:t> </a:t>
            </a:r>
            <a:r>
              <a:rPr sz="3550" spc="130" dirty="0">
                <a:solidFill>
                  <a:srgbClr val="FFFFFF"/>
                </a:solidFill>
              </a:rPr>
              <a:t>c</a:t>
            </a:r>
            <a:r>
              <a:rPr sz="3550" spc="85" dirty="0">
                <a:solidFill>
                  <a:srgbClr val="FFFFFF"/>
                </a:solidFill>
              </a:rPr>
              <a:t>o</a:t>
            </a:r>
            <a:r>
              <a:rPr sz="3550" spc="340" dirty="0">
                <a:solidFill>
                  <a:srgbClr val="FFFFFF"/>
                </a:solidFill>
              </a:rPr>
              <a:t>m</a:t>
            </a:r>
            <a:r>
              <a:rPr sz="3550" spc="210" dirty="0">
                <a:solidFill>
                  <a:srgbClr val="FFFFFF"/>
                </a:solidFill>
              </a:rPr>
              <a:t>p</a:t>
            </a:r>
            <a:r>
              <a:rPr sz="3550" spc="-130" dirty="0">
                <a:solidFill>
                  <a:srgbClr val="FFFFFF"/>
                </a:solidFill>
              </a:rPr>
              <a:t>r</a:t>
            </a:r>
            <a:r>
              <a:rPr sz="3550" spc="40" dirty="0">
                <a:solidFill>
                  <a:srgbClr val="FFFFFF"/>
                </a:solidFill>
              </a:rPr>
              <a:t>e</a:t>
            </a:r>
            <a:r>
              <a:rPr sz="3550" spc="170" dirty="0">
                <a:solidFill>
                  <a:srgbClr val="FFFFFF"/>
                </a:solidFill>
              </a:rPr>
              <a:t>h</a:t>
            </a:r>
            <a:r>
              <a:rPr sz="3550" spc="40" dirty="0">
                <a:solidFill>
                  <a:srgbClr val="FFFFFF"/>
                </a:solidFill>
              </a:rPr>
              <a:t>e</a:t>
            </a:r>
            <a:r>
              <a:rPr sz="3550" spc="170" dirty="0">
                <a:solidFill>
                  <a:srgbClr val="FFFFFF"/>
                </a:solidFill>
              </a:rPr>
              <a:t>n</a:t>
            </a:r>
            <a:r>
              <a:rPr sz="3550" spc="-110" dirty="0">
                <a:solidFill>
                  <a:srgbClr val="FFFFFF"/>
                </a:solidFill>
              </a:rPr>
              <a:t>s</a:t>
            </a:r>
            <a:r>
              <a:rPr sz="3550" spc="-20" dirty="0">
                <a:solidFill>
                  <a:srgbClr val="FFFFFF"/>
                </a:solidFill>
              </a:rPr>
              <a:t>i</a:t>
            </a:r>
            <a:r>
              <a:rPr sz="3550" spc="-215" dirty="0">
                <a:solidFill>
                  <a:srgbClr val="FFFFFF"/>
                </a:solidFill>
              </a:rPr>
              <a:t>v</a:t>
            </a:r>
            <a:r>
              <a:rPr sz="3550" spc="45" dirty="0">
                <a:solidFill>
                  <a:srgbClr val="FFFFFF"/>
                </a:solidFill>
              </a:rPr>
              <a:t>e</a:t>
            </a:r>
            <a:r>
              <a:rPr sz="3550" spc="-315" dirty="0">
                <a:solidFill>
                  <a:srgbClr val="FFFFFF"/>
                </a:solidFill>
              </a:rPr>
              <a:t> </a:t>
            </a:r>
            <a:r>
              <a:rPr sz="3550" spc="-25" dirty="0">
                <a:solidFill>
                  <a:srgbClr val="FFFFFF"/>
                </a:solidFill>
              </a:rPr>
              <a:t>a</a:t>
            </a:r>
            <a:r>
              <a:rPr sz="3550" spc="170" dirty="0">
                <a:solidFill>
                  <a:srgbClr val="FFFFFF"/>
                </a:solidFill>
              </a:rPr>
              <a:t>n</a:t>
            </a:r>
            <a:r>
              <a:rPr sz="3550" spc="-25" dirty="0">
                <a:solidFill>
                  <a:srgbClr val="FFFFFF"/>
                </a:solidFill>
              </a:rPr>
              <a:t>a</a:t>
            </a:r>
            <a:r>
              <a:rPr sz="3550" spc="-20" dirty="0">
                <a:solidFill>
                  <a:srgbClr val="FFFFFF"/>
                </a:solidFill>
              </a:rPr>
              <a:t>l</a:t>
            </a:r>
            <a:r>
              <a:rPr sz="3550" spc="-185" dirty="0">
                <a:solidFill>
                  <a:srgbClr val="FFFFFF"/>
                </a:solidFill>
              </a:rPr>
              <a:t>y</a:t>
            </a:r>
            <a:r>
              <a:rPr sz="3550" spc="-110" dirty="0">
                <a:solidFill>
                  <a:srgbClr val="FFFFFF"/>
                </a:solidFill>
              </a:rPr>
              <a:t>s</a:t>
            </a:r>
            <a:r>
              <a:rPr sz="3550" spc="-20" dirty="0">
                <a:solidFill>
                  <a:srgbClr val="FFFFFF"/>
                </a:solidFill>
              </a:rPr>
              <a:t>i</a:t>
            </a:r>
            <a:r>
              <a:rPr sz="3550" spc="-80" dirty="0">
                <a:solidFill>
                  <a:srgbClr val="FFFFFF"/>
                </a:solidFill>
              </a:rPr>
              <a:t>s  </a:t>
            </a:r>
            <a:r>
              <a:rPr sz="3550" spc="85" dirty="0">
                <a:solidFill>
                  <a:srgbClr val="FFFFFF"/>
                </a:solidFill>
              </a:rPr>
              <a:t>o</a:t>
            </a:r>
            <a:r>
              <a:rPr sz="3550" spc="-35" dirty="0">
                <a:solidFill>
                  <a:srgbClr val="FFFFFF"/>
                </a:solidFill>
              </a:rPr>
              <a:t>f</a:t>
            </a:r>
            <a:r>
              <a:rPr sz="3550" spc="-310" dirty="0">
                <a:solidFill>
                  <a:srgbClr val="FFFFFF"/>
                </a:solidFill>
              </a:rPr>
              <a:t> </a:t>
            </a:r>
            <a:r>
              <a:rPr sz="3550" spc="40" dirty="0">
                <a:solidFill>
                  <a:srgbClr val="FFFFFF"/>
                </a:solidFill>
              </a:rPr>
              <a:t>e</a:t>
            </a:r>
            <a:r>
              <a:rPr sz="3550" spc="340" dirty="0">
                <a:solidFill>
                  <a:srgbClr val="FFFFFF"/>
                </a:solidFill>
              </a:rPr>
              <a:t>m</a:t>
            </a:r>
            <a:r>
              <a:rPr sz="3550" spc="210" dirty="0">
                <a:solidFill>
                  <a:srgbClr val="FFFFFF"/>
                </a:solidFill>
              </a:rPr>
              <a:t>p</a:t>
            </a:r>
            <a:r>
              <a:rPr sz="3550" spc="-20" dirty="0">
                <a:solidFill>
                  <a:srgbClr val="FFFFFF"/>
                </a:solidFill>
              </a:rPr>
              <a:t>l</a:t>
            </a:r>
            <a:r>
              <a:rPr sz="3550" spc="35" dirty="0">
                <a:solidFill>
                  <a:srgbClr val="FFFFFF"/>
                </a:solidFill>
              </a:rPr>
              <a:t>o</a:t>
            </a:r>
            <a:r>
              <a:rPr sz="3550" spc="-215" dirty="0">
                <a:solidFill>
                  <a:srgbClr val="FFFFFF"/>
                </a:solidFill>
              </a:rPr>
              <a:t>y</a:t>
            </a:r>
            <a:r>
              <a:rPr sz="3550" spc="40" dirty="0">
                <a:solidFill>
                  <a:srgbClr val="FFFFFF"/>
                </a:solidFill>
              </a:rPr>
              <a:t>e</a:t>
            </a:r>
            <a:r>
              <a:rPr sz="3550" spc="45" dirty="0">
                <a:solidFill>
                  <a:srgbClr val="FFFFFF"/>
                </a:solidFill>
              </a:rPr>
              <a:t>e</a:t>
            </a:r>
            <a:r>
              <a:rPr sz="3550" spc="-315" dirty="0">
                <a:solidFill>
                  <a:srgbClr val="FFFFFF"/>
                </a:solidFill>
              </a:rPr>
              <a:t> </a:t>
            </a:r>
            <a:r>
              <a:rPr sz="3550" spc="210" dirty="0">
                <a:solidFill>
                  <a:srgbClr val="FFFFFF"/>
                </a:solidFill>
              </a:rPr>
              <a:t>d</a:t>
            </a:r>
            <a:r>
              <a:rPr sz="3550" spc="-25" dirty="0">
                <a:solidFill>
                  <a:srgbClr val="FFFFFF"/>
                </a:solidFill>
              </a:rPr>
              <a:t>a</a:t>
            </a:r>
            <a:r>
              <a:rPr sz="3550" spc="50" dirty="0">
                <a:solidFill>
                  <a:srgbClr val="FFFFFF"/>
                </a:solidFill>
              </a:rPr>
              <a:t>t</a:t>
            </a:r>
            <a:r>
              <a:rPr sz="3550" spc="-20" dirty="0">
                <a:solidFill>
                  <a:srgbClr val="FFFFFF"/>
                </a:solidFill>
              </a:rPr>
              <a:t>a</a:t>
            </a:r>
            <a:r>
              <a:rPr sz="3550" spc="-315" dirty="0">
                <a:solidFill>
                  <a:srgbClr val="FFFFFF"/>
                </a:solidFill>
              </a:rPr>
              <a:t> </a:t>
            </a:r>
            <a:r>
              <a:rPr sz="3550" spc="155" dirty="0">
                <a:solidFill>
                  <a:srgbClr val="FFFFFF"/>
                </a:solidFill>
              </a:rPr>
              <a:t>u</a:t>
            </a:r>
            <a:r>
              <a:rPr sz="3550" spc="-110" dirty="0">
                <a:solidFill>
                  <a:srgbClr val="FFFFFF"/>
                </a:solidFill>
              </a:rPr>
              <a:t>s</a:t>
            </a:r>
            <a:r>
              <a:rPr sz="3550" spc="-20" dirty="0">
                <a:solidFill>
                  <a:srgbClr val="FFFFFF"/>
                </a:solidFill>
              </a:rPr>
              <a:t>i</a:t>
            </a:r>
            <a:r>
              <a:rPr sz="3550" spc="170" dirty="0">
                <a:solidFill>
                  <a:srgbClr val="FFFFFF"/>
                </a:solidFill>
              </a:rPr>
              <a:t>n</a:t>
            </a:r>
            <a:r>
              <a:rPr sz="3550" spc="240" dirty="0">
                <a:solidFill>
                  <a:srgbClr val="FFFFFF"/>
                </a:solidFill>
              </a:rPr>
              <a:t>g</a:t>
            </a:r>
            <a:r>
              <a:rPr sz="3550" spc="-315" dirty="0">
                <a:solidFill>
                  <a:srgbClr val="FFFFFF"/>
                </a:solidFill>
              </a:rPr>
              <a:t> </a:t>
            </a:r>
            <a:r>
              <a:rPr sz="3550" spc="95" dirty="0"/>
              <a:t>E</a:t>
            </a:r>
            <a:r>
              <a:rPr sz="3550" spc="-260" dirty="0"/>
              <a:t>x</a:t>
            </a:r>
            <a:r>
              <a:rPr sz="3550" spc="130" dirty="0"/>
              <a:t>c</a:t>
            </a:r>
            <a:r>
              <a:rPr sz="3550" spc="40" dirty="0"/>
              <a:t>e</a:t>
            </a:r>
            <a:r>
              <a:rPr sz="3550" spc="-15" dirty="0"/>
              <a:t>l</a:t>
            </a:r>
            <a:r>
              <a:rPr sz="3550" spc="-535" dirty="0">
                <a:solidFill>
                  <a:srgbClr val="FFFFFF"/>
                </a:solidFill>
              </a:rPr>
              <a:t>.</a:t>
            </a:r>
            <a:endParaRPr sz="3550"/>
          </a:p>
          <a:p>
            <a:pPr marL="9018905" marR="346075">
              <a:lnSpc>
                <a:spcPct val="102099"/>
              </a:lnSpc>
            </a:pPr>
            <a:r>
              <a:rPr sz="3550" spc="229" dirty="0">
                <a:solidFill>
                  <a:srgbClr val="FFFFFF"/>
                </a:solidFill>
              </a:rPr>
              <a:t>U</a:t>
            </a:r>
            <a:r>
              <a:rPr sz="3550" spc="170" dirty="0">
                <a:solidFill>
                  <a:srgbClr val="FFFFFF"/>
                </a:solidFill>
              </a:rPr>
              <a:t>n</a:t>
            </a:r>
            <a:r>
              <a:rPr sz="3550" spc="210" dirty="0">
                <a:solidFill>
                  <a:srgbClr val="FFFFFF"/>
                </a:solidFill>
              </a:rPr>
              <a:t>d</a:t>
            </a:r>
            <a:r>
              <a:rPr sz="3550" spc="40" dirty="0">
                <a:solidFill>
                  <a:srgbClr val="FFFFFF"/>
                </a:solidFill>
              </a:rPr>
              <a:t>e</a:t>
            </a:r>
            <a:r>
              <a:rPr sz="3550" spc="-90" dirty="0">
                <a:solidFill>
                  <a:srgbClr val="FFFFFF"/>
                </a:solidFill>
              </a:rPr>
              <a:t>r</a:t>
            </a:r>
            <a:r>
              <a:rPr sz="3550" spc="-110" dirty="0">
                <a:solidFill>
                  <a:srgbClr val="FFFFFF"/>
                </a:solidFill>
              </a:rPr>
              <a:t>s</a:t>
            </a:r>
            <a:r>
              <a:rPr sz="3550" spc="50" dirty="0">
                <a:solidFill>
                  <a:srgbClr val="FFFFFF"/>
                </a:solidFill>
              </a:rPr>
              <a:t>t</a:t>
            </a:r>
            <a:r>
              <a:rPr sz="3550" spc="-25" dirty="0">
                <a:solidFill>
                  <a:srgbClr val="FFFFFF"/>
                </a:solidFill>
              </a:rPr>
              <a:t>a</a:t>
            </a:r>
            <a:r>
              <a:rPr sz="3550" spc="170" dirty="0">
                <a:solidFill>
                  <a:srgbClr val="FFFFFF"/>
                </a:solidFill>
              </a:rPr>
              <a:t>n</a:t>
            </a:r>
            <a:r>
              <a:rPr sz="3550" spc="210" dirty="0">
                <a:solidFill>
                  <a:srgbClr val="FFFFFF"/>
                </a:solidFill>
              </a:rPr>
              <a:t>d</a:t>
            </a:r>
            <a:r>
              <a:rPr sz="3550" spc="-20" dirty="0">
                <a:solidFill>
                  <a:srgbClr val="FFFFFF"/>
                </a:solidFill>
              </a:rPr>
              <a:t>i</a:t>
            </a:r>
            <a:r>
              <a:rPr sz="3550" spc="170" dirty="0">
                <a:solidFill>
                  <a:srgbClr val="FFFFFF"/>
                </a:solidFill>
              </a:rPr>
              <a:t>n</a:t>
            </a:r>
            <a:r>
              <a:rPr sz="3550" spc="240" dirty="0">
                <a:solidFill>
                  <a:srgbClr val="FFFFFF"/>
                </a:solidFill>
              </a:rPr>
              <a:t>g</a:t>
            </a:r>
            <a:r>
              <a:rPr sz="3550" spc="-315" dirty="0">
                <a:solidFill>
                  <a:srgbClr val="FFFFFF"/>
                </a:solidFill>
              </a:rPr>
              <a:t> </a:t>
            </a:r>
            <a:r>
              <a:rPr sz="3550" spc="50" dirty="0">
                <a:solidFill>
                  <a:srgbClr val="FFFFFF"/>
                </a:solidFill>
              </a:rPr>
              <a:t>t</a:t>
            </a:r>
            <a:r>
              <a:rPr sz="3550" spc="170" dirty="0">
                <a:solidFill>
                  <a:srgbClr val="FFFFFF"/>
                </a:solidFill>
              </a:rPr>
              <a:t>h</a:t>
            </a:r>
            <a:r>
              <a:rPr sz="3550" spc="-20" dirty="0">
                <a:solidFill>
                  <a:srgbClr val="FFFFFF"/>
                </a:solidFill>
              </a:rPr>
              <a:t>i</a:t>
            </a:r>
            <a:r>
              <a:rPr sz="3550" spc="-105" dirty="0">
                <a:solidFill>
                  <a:srgbClr val="FFFFFF"/>
                </a:solidFill>
              </a:rPr>
              <a:t>s</a:t>
            </a:r>
            <a:r>
              <a:rPr sz="3550" spc="-315" dirty="0">
                <a:solidFill>
                  <a:srgbClr val="FFFFFF"/>
                </a:solidFill>
              </a:rPr>
              <a:t> </a:t>
            </a:r>
            <a:r>
              <a:rPr sz="3550" spc="210" dirty="0">
                <a:solidFill>
                  <a:srgbClr val="FFFFFF"/>
                </a:solidFill>
              </a:rPr>
              <a:t>d</a:t>
            </a:r>
            <a:r>
              <a:rPr sz="3550" spc="-25" dirty="0">
                <a:solidFill>
                  <a:srgbClr val="FFFFFF"/>
                </a:solidFill>
              </a:rPr>
              <a:t>a</a:t>
            </a:r>
            <a:r>
              <a:rPr sz="3550" spc="50" dirty="0">
                <a:solidFill>
                  <a:srgbClr val="FFFFFF"/>
                </a:solidFill>
              </a:rPr>
              <a:t>t</a:t>
            </a:r>
            <a:r>
              <a:rPr sz="3550" spc="-20" dirty="0">
                <a:solidFill>
                  <a:srgbClr val="FFFFFF"/>
                </a:solidFill>
              </a:rPr>
              <a:t>a</a:t>
            </a:r>
            <a:r>
              <a:rPr sz="3550" spc="-315" dirty="0">
                <a:solidFill>
                  <a:srgbClr val="FFFFFF"/>
                </a:solidFill>
              </a:rPr>
              <a:t> </a:t>
            </a:r>
            <a:r>
              <a:rPr sz="3550" spc="-20" dirty="0">
                <a:solidFill>
                  <a:srgbClr val="FFFFFF"/>
                </a:solidFill>
              </a:rPr>
              <a:t>i</a:t>
            </a:r>
            <a:r>
              <a:rPr sz="3550" spc="-105" dirty="0">
                <a:solidFill>
                  <a:srgbClr val="FFFFFF"/>
                </a:solidFill>
              </a:rPr>
              <a:t>s</a:t>
            </a:r>
            <a:r>
              <a:rPr sz="3550" spc="-315" dirty="0">
                <a:solidFill>
                  <a:srgbClr val="FFFFFF"/>
                </a:solidFill>
              </a:rPr>
              <a:t> </a:t>
            </a:r>
            <a:r>
              <a:rPr sz="3550" spc="160" dirty="0">
                <a:solidFill>
                  <a:srgbClr val="FFFFFF"/>
                </a:solidFill>
              </a:rPr>
              <a:t>c</a:t>
            </a:r>
            <a:r>
              <a:rPr sz="3550" spc="-85" dirty="0">
                <a:solidFill>
                  <a:srgbClr val="FFFFFF"/>
                </a:solidFill>
              </a:rPr>
              <a:t>r</a:t>
            </a:r>
            <a:r>
              <a:rPr sz="3550" spc="155" dirty="0">
                <a:solidFill>
                  <a:srgbClr val="FFFFFF"/>
                </a:solidFill>
              </a:rPr>
              <a:t>u</a:t>
            </a:r>
            <a:r>
              <a:rPr sz="3550" spc="135" dirty="0">
                <a:solidFill>
                  <a:srgbClr val="FFFFFF"/>
                </a:solidFill>
              </a:rPr>
              <a:t>c</a:t>
            </a:r>
            <a:r>
              <a:rPr sz="3550" spc="-20" dirty="0">
                <a:solidFill>
                  <a:srgbClr val="FFFFFF"/>
                </a:solidFill>
              </a:rPr>
              <a:t>i</a:t>
            </a:r>
            <a:r>
              <a:rPr sz="3550" spc="-25" dirty="0">
                <a:solidFill>
                  <a:srgbClr val="FFFFFF"/>
                </a:solidFill>
              </a:rPr>
              <a:t>a</a:t>
            </a:r>
            <a:r>
              <a:rPr sz="3550" spc="-15" dirty="0">
                <a:solidFill>
                  <a:srgbClr val="FFFFFF"/>
                </a:solidFill>
              </a:rPr>
              <a:t>l  </a:t>
            </a:r>
            <a:r>
              <a:rPr sz="3550" spc="-70" dirty="0">
                <a:solidFill>
                  <a:srgbClr val="FFFFFF"/>
                </a:solidFill>
              </a:rPr>
              <a:t>f</a:t>
            </a:r>
            <a:r>
              <a:rPr sz="3550" spc="85" dirty="0">
                <a:solidFill>
                  <a:srgbClr val="FFFFFF"/>
                </a:solidFill>
              </a:rPr>
              <a:t>o</a:t>
            </a:r>
            <a:r>
              <a:rPr sz="3550" spc="-80" dirty="0">
                <a:solidFill>
                  <a:srgbClr val="FFFFFF"/>
                </a:solidFill>
              </a:rPr>
              <a:t>r</a:t>
            </a:r>
            <a:r>
              <a:rPr sz="3550" spc="-315" dirty="0">
                <a:solidFill>
                  <a:srgbClr val="FFFFFF"/>
                </a:solidFill>
              </a:rPr>
              <a:t> </a:t>
            </a:r>
            <a:r>
              <a:rPr sz="3550" spc="-20" dirty="0">
                <a:solidFill>
                  <a:srgbClr val="FFFFFF"/>
                </a:solidFill>
              </a:rPr>
              <a:t>i</a:t>
            </a:r>
            <a:r>
              <a:rPr sz="3550" spc="340" dirty="0">
                <a:solidFill>
                  <a:srgbClr val="FFFFFF"/>
                </a:solidFill>
              </a:rPr>
              <a:t>m</a:t>
            </a:r>
            <a:r>
              <a:rPr sz="3550" spc="210" dirty="0">
                <a:solidFill>
                  <a:srgbClr val="FFFFFF"/>
                </a:solidFill>
              </a:rPr>
              <a:t>p</a:t>
            </a:r>
            <a:r>
              <a:rPr sz="3550" spc="-130" dirty="0">
                <a:solidFill>
                  <a:srgbClr val="FFFFFF"/>
                </a:solidFill>
              </a:rPr>
              <a:t>r</a:t>
            </a:r>
            <a:r>
              <a:rPr sz="3550" spc="35" dirty="0">
                <a:solidFill>
                  <a:srgbClr val="FFFFFF"/>
                </a:solidFill>
              </a:rPr>
              <a:t>o</a:t>
            </a:r>
            <a:r>
              <a:rPr sz="3550" spc="-165" dirty="0">
                <a:solidFill>
                  <a:srgbClr val="FFFFFF"/>
                </a:solidFill>
              </a:rPr>
              <a:t>v</a:t>
            </a:r>
            <a:r>
              <a:rPr sz="3550" spc="-20" dirty="0">
                <a:solidFill>
                  <a:srgbClr val="FFFFFF"/>
                </a:solidFill>
              </a:rPr>
              <a:t>i</a:t>
            </a:r>
            <a:r>
              <a:rPr sz="3550" spc="170" dirty="0">
                <a:solidFill>
                  <a:srgbClr val="FFFFFF"/>
                </a:solidFill>
              </a:rPr>
              <a:t>n</a:t>
            </a:r>
            <a:r>
              <a:rPr sz="3550" spc="240" dirty="0">
                <a:solidFill>
                  <a:srgbClr val="FFFFFF"/>
                </a:solidFill>
              </a:rPr>
              <a:t>g</a:t>
            </a:r>
            <a:r>
              <a:rPr sz="3550" spc="-310" dirty="0">
                <a:solidFill>
                  <a:srgbClr val="FFFFFF"/>
                </a:solidFill>
              </a:rPr>
              <a:t> </a:t>
            </a:r>
            <a:r>
              <a:rPr sz="3550" spc="210" dirty="0"/>
              <a:t>p</a:t>
            </a:r>
            <a:r>
              <a:rPr sz="3550" spc="-130" dirty="0"/>
              <a:t>r</a:t>
            </a:r>
            <a:r>
              <a:rPr sz="3550" spc="85" dirty="0"/>
              <a:t>o</a:t>
            </a:r>
            <a:r>
              <a:rPr sz="3550" spc="210" dirty="0"/>
              <a:t>d</a:t>
            </a:r>
            <a:r>
              <a:rPr sz="3550" spc="155" dirty="0"/>
              <a:t>u</a:t>
            </a:r>
            <a:r>
              <a:rPr sz="3550" spc="185" dirty="0"/>
              <a:t>c</a:t>
            </a:r>
            <a:r>
              <a:rPr sz="3550" spc="50" dirty="0"/>
              <a:t>t</a:t>
            </a:r>
            <a:r>
              <a:rPr sz="3550" spc="-20" dirty="0"/>
              <a:t>i</a:t>
            </a:r>
            <a:r>
              <a:rPr sz="3550" spc="-165" dirty="0"/>
              <a:t>v</a:t>
            </a:r>
            <a:r>
              <a:rPr sz="3550" spc="-20" dirty="0"/>
              <a:t>i</a:t>
            </a:r>
            <a:r>
              <a:rPr sz="3550" spc="15" dirty="0"/>
              <a:t>t</a:t>
            </a:r>
            <a:r>
              <a:rPr sz="3550" spc="-160" dirty="0"/>
              <a:t>y</a:t>
            </a:r>
            <a:r>
              <a:rPr sz="3550" spc="-525" dirty="0">
                <a:solidFill>
                  <a:srgbClr val="FFFFFF"/>
                </a:solidFill>
              </a:rPr>
              <a:t>,  </a:t>
            </a:r>
            <a:r>
              <a:rPr sz="3550" spc="40" dirty="0">
                <a:solidFill>
                  <a:srgbClr val="FFFFFF"/>
                </a:solidFill>
              </a:rPr>
              <a:t>e</a:t>
            </a:r>
            <a:r>
              <a:rPr sz="3550" spc="170" dirty="0">
                <a:solidFill>
                  <a:srgbClr val="FFFFFF"/>
                </a:solidFill>
              </a:rPr>
              <a:t>nh</a:t>
            </a:r>
            <a:r>
              <a:rPr sz="3550" spc="-25" dirty="0">
                <a:solidFill>
                  <a:srgbClr val="FFFFFF"/>
                </a:solidFill>
              </a:rPr>
              <a:t>a</a:t>
            </a:r>
            <a:r>
              <a:rPr sz="3550" spc="170" dirty="0">
                <a:solidFill>
                  <a:srgbClr val="FFFFFF"/>
                </a:solidFill>
              </a:rPr>
              <a:t>n</a:t>
            </a:r>
            <a:r>
              <a:rPr sz="3550" spc="135" dirty="0">
                <a:solidFill>
                  <a:srgbClr val="FFFFFF"/>
                </a:solidFill>
              </a:rPr>
              <a:t>c</a:t>
            </a:r>
            <a:r>
              <a:rPr sz="3550" spc="-20" dirty="0">
                <a:solidFill>
                  <a:srgbClr val="FFFFFF"/>
                </a:solidFill>
              </a:rPr>
              <a:t>i</a:t>
            </a:r>
            <a:r>
              <a:rPr sz="3550" spc="170" dirty="0">
                <a:solidFill>
                  <a:srgbClr val="FFFFFF"/>
                </a:solidFill>
              </a:rPr>
              <a:t>n</a:t>
            </a:r>
            <a:r>
              <a:rPr sz="3550" spc="240" dirty="0">
                <a:solidFill>
                  <a:srgbClr val="FFFFFF"/>
                </a:solidFill>
              </a:rPr>
              <a:t>g</a:t>
            </a:r>
            <a:r>
              <a:rPr sz="3550" spc="-310" dirty="0">
                <a:solidFill>
                  <a:srgbClr val="FFFFFF"/>
                </a:solidFill>
              </a:rPr>
              <a:t> </a:t>
            </a:r>
            <a:r>
              <a:rPr sz="3550" spc="40" dirty="0"/>
              <a:t>e</a:t>
            </a:r>
            <a:r>
              <a:rPr sz="3550" spc="340" dirty="0"/>
              <a:t>m</a:t>
            </a:r>
            <a:r>
              <a:rPr sz="3550" spc="210" dirty="0"/>
              <a:t>p</a:t>
            </a:r>
            <a:r>
              <a:rPr sz="3550" spc="-20" dirty="0"/>
              <a:t>l</a:t>
            </a:r>
            <a:r>
              <a:rPr sz="3550" spc="35" dirty="0"/>
              <a:t>o</a:t>
            </a:r>
            <a:r>
              <a:rPr sz="3550" spc="-215" dirty="0"/>
              <a:t>y</a:t>
            </a:r>
            <a:r>
              <a:rPr sz="3550" spc="40" dirty="0"/>
              <a:t>e</a:t>
            </a:r>
            <a:r>
              <a:rPr sz="3550" spc="45" dirty="0"/>
              <a:t>e</a:t>
            </a:r>
            <a:r>
              <a:rPr sz="3550" spc="-315" dirty="0"/>
              <a:t> </a:t>
            </a:r>
            <a:r>
              <a:rPr sz="3550" spc="-110" dirty="0"/>
              <a:t>s</a:t>
            </a:r>
            <a:r>
              <a:rPr sz="3550" spc="-25" dirty="0"/>
              <a:t>a</a:t>
            </a:r>
            <a:r>
              <a:rPr sz="3550" spc="50" dirty="0"/>
              <a:t>t</a:t>
            </a:r>
            <a:r>
              <a:rPr sz="3550" spc="-20" dirty="0"/>
              <a:t>i</a:t>
            </a:r>
            <a:r>
              <a:rPr sz="3550" spc="-110" dirty="0"/>
              <a:t>s</a:t>
            </a:r>
            <a:r>
              <a:rPr sz="3550" spc="-75" dirty="0"/>
              <a:t>f</a:t>
            </a:r>
            <a:r>
              <a:rPr sz="3550" spc="-25" dirty="0"/>
              <a:t>a</a:t>
            </a:r>
            <a:r>
              <a:rPr sz="3550" spc="185" dirty="0"/>
              <a:t>c</a:t>
            </a:r>
            <a:r>
              <a:rPr sz="3550" spc="50" dirty="0"/>
              <a:t>t</a:t>
            </a:r>
            <a:r>
              <a:rPr sz="3550" spc="-20" dirty="0"/>
              <a:t>i</a:t>
            </a:r>
            <a:r>
              <a:rPr sz="3550" spc="85" dirty="0"/>
              <a:t>o</a:t>
            </a:r>
            <a:r>
              <a:rPr sz="3550" spc="170" dirty="0"/>
              <a:t>n</a:t>
            </a:r>
            <a:r>
              <a:rPr sz="3550" spc="-525" dirty="0">
                <a:solidFill>
                  <a:srgbClr val="FFFFFF"/>
                </a:solidFill>
              </a:rPr>
              <a:t>,  </a:t>
            </a:r>
            <a:r>
              <a:rPr sz="3550" spc="-25" dirty="0">
                <a:solidFill>
                  <a:srgbClr val="FFFFFF"/>
                </a:solidFill>
              </a:rPr>
              <a:t>a</a:t>
            </a:r>
            <a:r>
              <a:rPr sz="3550" spc="170" dirty="0">
                <a:solidFill>
                  <a:srgbClr val="FFFFFF"/>
                </a:solidFill>
              </a:rPr>
              <a:t>n</a:t>
            </a:r>
            <a:r>
              <a:rPr sz="3550" spc="215" dirty="0">
                <a:solidFill>
                  <a:srgbClr val="FFFFFF"/>
                </a:solidFill>
              </a:rPr>
              <a:t>d</a:t>
            </a:r>
            <a:r>
              <a:rPr sz="3550" spc="-315" dirty="0">
                <a:solidFill>
                  <a:srgbClr val="FFFFFF"/>
                </a:solidFill>
              </a:rPr>
              <a:t> </a:t>
            </a:r>
            <a:r>
              <a:rPr sz="3550" spc="340" dirty="0">
                <a:solidFill>
                  <a:srgbClr val="FFFFFF"/>
                </a:solidFill>
              </a:rPr>
              <a:t>m</a:t>
            </a:r>
            <a:r>
              <a:rPr sz="3550" spc="-25" dirty="0">
                <a:solidFill>
                  <a:srgbClr val="FFFFFF"/>
                </a:solidFill>
              </a:rPr>
              <a:t>a</a:t>
            </a:r>
            <a:r>
              <a:rPr sz="3550" spc="45" dirty="0">
                <a:solidFill>
                  <a:srgbClr val="FFFFFF"/>
                </a:solidFill>
              </a:rPr>
              <a:t>k</a:t>
            </a:r>
            <a:r>
              <a:rPr sz="3550" spc="-20" dirty="0">
                <a:solidFill>
                  <a:srgbClr val="FFFFFF"/>
                </a:solidFill>
              </a:rPr>
              <a:t>i</a:t>
            </a:r>
            <a:r>
              <a:rPr sz="3550" spc="170" dirty="0">
                <a:solidFill>
                  <a:srgbClr val="FFFFFF"/>
                </a:solidFill>
              </a:rPr>
              <a:t>n</a:t>
            </a:r>
            <a:r>
              <a:rPr sz="3550" spc="240" dirty="0">
                <a:solidFill>
                  <a:srgbClr val="FFFFFF"/>
                </a:solidFill>
              </a:rPr>
              <a:t>g</a:t>
            </a:r>
            <a:r>
              <a:rPr sz="3550" spc="-315" dirty="0">
                <a:solidFill>
                  <a:srgbClr val="FFFFFF"/>
                </a:solidFill>
              </a:rPr>
              <a:t> </a:t>
            </a:r>
            <a:r>
              <a:rPr sz="3550" spc="-20" dirty="0">
                <a:solidFill>
                  <a:srgbClr val="FFFFFF"/>
                </a:solidFill>
              </a:rPr>
              <a:t>i</a:t>
            </a:r>
            <a:r>
              <a:rPr sz="3550" spc="170" dirty="0">
                <a:solidFill>
                  <a:srgbClr val="FFFFFF"/>
                </a:solidFill>
              </a:rPr>
              <a:t>n</a:t>
            </a:r>
            <a:r>
              <a:rPr sz="3550" spc="-70" dirty="0">
                <a:solidFill>
                  <a:srgbClr val="FFFFFF"/>
                </a:solidFill>
              </a:rPr>
              <a:t>f</a:t>
            </a:r>
            <a:r>
              <a:rPr sz="3550" spc="85" dirty="0">
                <a:solidFill>
                  <a:srgbClr val="FFFFFF"/>
                </a:solidFill>
              </a:rPr>
              <a:t>o</a:t>
            </a:r>
            <a:r>
              <a:rPr sz="3550" spc="-110" dirty="0">
                <a:solidFill>
                  <a:srgbClr val="FFFFFF"/>
                </a:solidFill>
              </a:rPr>
              <a:t>r</a:t>
            </a:r>
            <a:r>
              <a:rPr sz="3550" spc="340" dirty="0">
                <a:solidFill>
                  <a:srgbClr val="FFFFFF"/>
                </a:solidFill>
              </a:rPr>
              <a:t>m</a:t>
            </a:r>
            <a:r>
              <a:rPr sz="3550" spc="40" dirty="0">
                <a:solidFill>
                  <a:srgbClr val="FFFFFF"/>
                </a:solidFill>
              </a:rPr>
              <a:t>e</a:t>
            </a:r>
            <a:r>
              <a:rPr sz="3550" spc="215" dirty="0">
                <a:solidFill>
                  <a:srgbClr val="FFFFFF"/>
                </a:solidFill>
              </a:rPr>
              <a:t>d</a:t>
            </a:r>
            <a:r>
              <a:rPr sz="3550" spc="-315" dirty="0">
                <a:solidFill>
                  <a:srgbClr val="FFFFFF"/>
                </a:solidFill>
              </a:rPr>
              <a:t> </a:t>
            </a:r>
            <a:r>
              <a:rPr sz="3550" spc="-110" dirty="0"/>
              <a:t>s</a:t>
            </a:r>
            <a:r>
              <a:rPr sz="3550" spc="50" dirty="0"/>
              <a:t>t</a:t>
            </a:r>
            <a:r>
              <a:rPr sz="3550" spc="-250" dirty="0"/>
              <a:t>r</a:t>
            </a:r>
            <a:r>
              <a:rPr sz="3550" spc="-25" dirty="0"/>
              <a:t>a</a:t>
            </a:r>
            <a:r>
              <a:rPr sz="3550" spc="-15" dirty="0"/>
              <a:t>t</a:t>
            </a:r>
            <a:r>
              <a:rPr sz="3550" spc="40" dirty="0"/>
              <a:t>e</a:t>
            </a:r>
            <a:r>
              <a:rPr sz="3550" spc="235" dirty="0"/>
              <a:t>g</a:t>
            </a:r>
            <a:r>
              <a:rPr sz="3550" spc="-20" dirty="0"/>
              <a:t>i</a:t>
            </a:r>
            <a:r>
              <a:rPr sz="3550" spc="130" dirty="0"/>
              <a:t>c  </a:t>
            </a:r>
            <a:r>
              <a:rPr sz="3550" spc="-15" dirty="0"/>
              <a:t>decisions</a:t>
            </a:r>
            <a:r>
              <a:rPr sz="3550" spc="-15" dirty="0">
                <a:solidFill>
                  <a:srgbClr val="FFFFFF"/>
                </a:solidFill>
              </a:rPr>
              <a:t>.</a:t>
            </a:r>
            <a:endParaRPr sz="35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73539" y="3765461"/>
            <a:ext cx="6769786" cy="449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09804" y="5977597"/>
            <a:ext cx="2723769" cy="44691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251982" y="6527711"/>
            <a:ext cx="4926038" cy="449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778482" y="7082497"/>
            <a:ext cx="1971548" cy="44691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673539" y="7634947"/>
            <a:ext cx="2100681" cy="358622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5174723" y="4872697"/>
            <a:ext cx="1102995" cy="358775"/>
          </a:xfrm>
          <a:custGeom>
            <a:avLst/>
            <a:gdLst/>
            <a:ahLst/>
            <a:cxnLst/>
            <a:rect l="l" t="t" r="r" b="b"/>
            <a:pathLst>
              <a:path w="1102994" h="358775">
                <a:moveTo>
                  <a:pt x="243967" y="308419"/>
                </a:moveTo>
                <a:lnTo>
                  <a:pt x="52451" y="308419"/>
                </a:lnTo>
                <a:lnTo>
                  <a:pt x="52451" y="209016"/>
                </a:lnTo>
                <a:lnTo>
                  <a:pt x="217170" y="209016"/>
                </a:lnTo>
                <a:lnTo>
                  <a:pt x="217170" y="161480"/>
                </a:lnTo>
                <a:lnTo>
                  <a:pt x="52451" y="161480"/>
                </a:lnTo>
                <a:lnTo>
                  <a:pt x="52451" y="67081"/>
                </a:lnTo>
                <a:lnTo>
                  <a:pt x="237236" y="67081"/>
                </a:lnTo>
                <a:lnTo>
                  <a:pt x="237236" y="19100"/>
                </a:lnTo>
                <a:lnTo>
                  <a:pt x="0" y="19100"/>
                </a:lnTo>
                <a:lnTo>
                  <a:pt x="0" y="356400"/>
                </a:lnTo>
                <a:lnTo>
                  <a:pt x="243967" y="356400"/>
                </a:lnTo>
                <a:lnTo>
                  <a:pt x="243967" y="308419"/>
                </a:lnTo>
                <a:close/>
              </a:path>
              <a:path w="1102994" h="358775">
                <a:moveTo>
                  <a:pt x="508508" y="356400"/>
                </a:moveTo>
                <a:lnTo>
                  <a:pt x="435597" y="262623"/>
                </a:lnTo>
                <a:lnTo>
                  <a:pt x="405765" y="224231"/>
                </a:lnTo>
                <a:lnTo>
                  <a:pt x="435432" y="185953"/>
                </a:lnTo>
                <a:lnTo>
                  <a:pt x="503047" y="98729"/>
                </a:lnTo>
                <a:lnTo>
                  <a:pt x="443738" y="98729"/>
                </a:lnTo>
                <a:lnTo>
                  <a:pt x="376301" y="185953"/>
                </a:lnTo>
                <a:lnTo>
                  <a:pt x="309245" y="98729"/>
                </a:lnTo>
                <a:lnTo>
                  <a:pt x="249047" y="98729"/>
                </a:lnTo>
                <a:lnTo>
                  <a:pt x="346202" y="224243"/>
                </a:lnTo>
                <a:lnTo>
                  <a:pt x="244475" y="356400"/>
                </a:lnTo>
                <a:lnTo>
                  <a:pt x="304800" y="356400"/>
                </a:lnTo>
                <a:lnTo>
                  <a:pt x="376301" y="262623"/>
                </a:lnTo>
                <a:lnTo>
                  <a:pt x="447802" y="356400"/>
                </a:lnTo>
                <a:lnTo>
                  <a:pt x="508508" y="356400"/>
                </a:lnTo>
                <a:close/>
              </a:path>
              <a:path w="1102994" h="358775">
                <a:moveTo>
                  <a:pt x="739902" y="299097"/>
                </a:moveTo>
                <a:lnTo>
                  <a:pt x="700532" y="272440"/>
                </a:lnTo>
                <a:lnTo>
                  <a:pt x="692505" y="283171"/>
                </a:lnTo>
                <a:lnTo>
                  <a:pt x="684466" y="291934"/>
                </a:lnTo>
                <a:lnTo>
                  <a:pt x="642391" y="310616"/>
                </a:lnTo>
                <a:lnTo>
                  <a:pt x="632968" y="311086"/>
                </a:lnTo>
                <a:lnTo>
                  <a:pt x="621741" y="310451"/>
                </a:lnTo>
                <a:lnTo>
                  <a:pt x="583018" y="295186"/>
                </a:lnTo>
                <a:lnTo>
                  <a:pt x="558266" y="262064"/>
                </a:lnTo>
                <a:lnTo>
                  <a:pt x="552323" y="227342"/>
                </a:lnTo>
                <a:lnTo>
                  <a:pt x="552983" y="214909"/>
                </a:lnTo>
                <a:lnTo>
                  <a:pt x="568591" y="174066"/>
                </a:lnTo>
                <a:lnTo>
                  <a:pt x="601116" y="149313"/>
                </a:lnTo>
                <a:lnTo>
                  <a:pt x="632968" y="143497"/>
                </a:lnTo>
                <a:lnTo>
                  <a:pt x="642391" y="143979"/>
                </a:lnTo>
                <a:lnTo>
                  <a:pt x="684352" y="162877"/>
                </a:lnTo>
                <a:lnTo>
                  <a:pt x="700532" y="182689"/>
                </a:lnTo>
                <a:lnTo>
                  <a:pt x="739775" y="155930"/>
                </a:lnTo>
                <a:lnTo>
                  <a:pt x="705802" y="117144"/>
                </a:lnTo>
                <a:lnTo>
                  <a:pt x="664591" y="99656"/>
                </a:lnTo>
                <a:lnTo>
                  <a:pt x="633349" y="96393"/>
                </a:lnTo>
                <a:lnTo>
                  <a:pt x="614934" y="97447"/>
                </a:lnTo>
                <a:lnTo>
                  <a:pt x="565277" y="113169"/>
                </a:lnTo>
                <a:lnTo>
                  <a:pt x="527304" y="145415"/>
                </a:lnTo>
                <a:lnTo>
                  <a:pt x="504926" y="191084"/>
                </a:lnTo>
                <a:lnTo>
                  <a:pt x="500634" y="227342"/>
                </a:lnTo>
                <a:lnTo>
                  <a:pt x="501700" y="245833"/>
                </a:lnTo>
                <a:lnTo>
                  <a:pt x="517906" y="295097"/>
                </a:lnTo>
                <a:lnTo>
                  <a:pt x="551014" y="332498"/>
                </a:lnTo>
                <a:lnTo>
                  <a:pt x="597446" y="354406"/>
                </a:lnTo>
                <a:lnTo>
                  <a:pt x="633349" y="358622"/>
                </a:lnTo>
                <a:lnTo>
                  <a:pt x="649363" y="357809"/>
                </a:lnTo>
                <a:lnTo>
                  <a:pt x="692912" y="345516"/>
                </a:lnTo>
                <a:lnTo>
                  <a:pt x="729386" y="314452"/>
                </a:lnTo>
                <a:lnTo>
                  <a:pt x="739902" y="299097"/>
                </a:lnTo>
                <a:close/>
              </a:path>
              <a:path w="1102994" h="358775">
                <a:moveTo>
                  <a:pt x="1005713" y="203796"/>
                </a:moveTo>
                <a:lnTo>
                  <a:pt x="1002919" y="203796"/>
                </a:lnTo>
                <a:lnTo>
                  <a:pt x="1000645" y="191909"/>
                </a:lnTo>
                <a:lnTo>
                  <a:pt x="997458" y="180517"/>
                </a:lnTo>
                <a:lnTo>
                  <a:pt x="993305" y="169633"/>
                </a:lnTo>
                <a:lnTo>
                  <a:pt x="988187" y="159258"/>
                </a:lnTo>
                <a:lnTo>
                  <a:pt x="979322" y="145211"/>
                </a:lnTo>
                <a:lnTo>
                  <a:pt x="977506" y="143040"/>
                </a:lnTo>
                <a:lnTo>
                  <a:pt x="968946" y="132803"/>
                </a:lnTo>
                <a:lnTo>
                  <a:pt x="957033" y="122059"/>
                </a:lnTo>
                <a:lnTo>
                  <a:pt x="952373" y="118910"/>
                </a:lnTo>
                <a:lnTo>
                  <a:pt x="952373" y="203796"/>
                </a:lnTo>
                <a:lnTo>
                  <a:pt x="804799" y="203796"/>
                </a:lnTo>
                <a:lnTo>
                  <a:pt x="824407" y="165188"/>
                </a:lnTo>
                <a:lnTo>
                  <a:pt x="858215" y="145580"/>
                </a:lnTo>
                <a:lnTo>
                  <a:pt x="879094" y="143040"/>
                </a:lnTo>
                <a:lnTo>
                  <a:pt x="889901" y="143675"/>
                </a:lnTo>
                <a:lnTo>
                  <a:pt x="926363" y="158673"/>
                </a:lnTo>
                <a:lnTo>
                  <a:pt x="950722" y="194449"/>
                </a:lnTo>
                <a:lnTo>
                  <a:pt x="952373" y="203796"/>
                </a:lnTo>
                <a:lnTo>
                  <a:pt x="952373" y="118910"/>
                </a:lnTo>
                <a:lnTo>
                  <a:pt x="913295" y="100545"/>
                </a:lnTo>
                <a:lnTo>
                  <a:pt x="879094" y="96393"/>
                </a:lnTo>
                <a:lnTo>
                  <a:pt x="861606" y="97459"/>
                </a:lnTo>
                <a:lnTo>
                  <a:pt x="814451" y="113398"/>
                </a:lnTo>
                <a:lnTo>
                  <a:pt x="778154" y="145948"/>
                </a:lnTo>
                <a:lnTo>
                  <a:pt x="756704" y="191503"/>
                </a:lnTo>
                <a:lnTo>
                  <a:pt x="752602" y="227342"/>
                </a:lnTo>
                <a:lnTo>
                  <a:pt x="753681" y="245833"/>
                </a:lnTo>
                <a:lnTo>
                  <a:pt x="769874" y="295097"/>
                </a:lnTo>
                <a:lnTo>
                  <a:pt x="803084" y="332498"/>
                </a:lnTo>
                <a:lnTo>
                  <a:pt x="850277" y="354406"/>
                </a:lnTo>
                <a:lnTo>
                  <a:pt x="887730" y="358622"/>
                </a:lnTo>
                <a:lnTo>
                  <a:pt x="902677" y="357949"/>
                </a:lnTo>
                <a:lnTo>
                  <a:pt x="943991" y="347853"/>
                </a:lnTo>
                <a:lnTo>
                  <a:pt x="980859" y="322465"/>
                </a:lnTo>
                <a:lnTo>
                  <a:pt x="991235" y="311086"/>
                </a:lnTo>
                <a:lnTo>
                  <a:pt x="992251" y="309981"/>
                </a:lnTo>
                <a:lnTo>
                  <a:pt x="961898" y="274764"/>
                </a:lnTo>
                <a:lnTo>
                  <a:pt x="952334" y="285026"/>
                </a:lnTo>
                <a:lnTo>
                  <a:pt x="943114" y="293344"/>
                </a:lnTo>
                <a:lnTo>
                  <a:pt x="907859" y="309372"/>
                </a:lnTo>
                <a:lnTo>
                  <a:pt x="888619" y="311086"/>
                </a:lnTo>
                <a:lnTo>
                  <a:pt x="876236" y="310451"/>
                </a:lnTo>
                <a:lnTo>
                  <a:pt x="834555" y="295033"/>
                </a:lnTo>
                <a:lnTo>
                  <a:pt x="808050" y="259930"/>
                </a:lnTo>
                <a:lnTo>
                  <a:pt x="804545" y="246773"/>
                </a:lnTo>
                <a:lnTo>
                  <a:pt x="1003935" y="246773"/>
                </a:lnTo>
                <a:lnTo>
                  <a:pt x="1003935" y="239001"/>
                </a:lnTo>
                <a:lnTo>
                  <a:pt x="1004062" y="234302"/>
                </a:lnTo>
                <a:lnTo>
                  <a:pt x="1004189" y="232676"/>
                </a:lnTo>
                <a:lnTo>
                  <a:pt x="1004443" y="230974"/>
                </a:lnTo>
                <a:lnTo>
                  <a:pt x="1004570" y="229196"/>
                </a:lnTo>
                <a:lnTo>
                  <a:pt x="1004570" y="219900"/>
                </a:lnTo>
                <a:lnTo>
                  <a:pt x="1004062" y="212699"/>
                </a:lnTo>
                <a:lnTo>
                  <a:pt x="1003173" y="205740"/>
                </a:lnTo>
                <a:lnTo>
                  <a:pt x="1005713" y="203796"/>
                </a:lnTo>
                <a:close/>
              </a:path>
              <a:path w="1102994" h="358775">
                <a:moveTo>
                  <a:pt x="1102614" y="0"/>
                </a:moveTo>
                <a:lnTo>
                  <a:pt x="1051560" y="0"/>
                </a:lnTo>
                <a:lnTo>
                  <a:pt x="1051560" y="356400"/>
                </a:lnTo>
                <a:lnTo>
                  <a:pt x="1102614" y="356400"/>
                </a:lnTo>
                <a:lnTo>
                  <a:pt x="110261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3999" cy="102869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0" y="0"/>
            <a:ext cx="9144000" cy="10287000"/>
            <a:chOff x="9144000" y="0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914400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4000" y="0"/>
                  </a:moveTo>
                  <a:lnTo>
                    <a:pt x="0" y="0"/>
                  </a:lnTo>
                  <a:lnTo>
                    <a:pt x="0" y="10287000"/>
                  </a:lnTo>
                  <a:lnTo>
                    <a:pt x="9144000" y="102870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53192" y="1142997"/>
              <a:ext cx="6496049" cy="79629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3968" y="1475460"/>
            <a:ext cx="7461884" cy="159766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 marR="5080">
              <a:lnSpc>
                <a:spcPts val="6150"/>
              </a:lnSpc>
              <a:spcBef>
                <a:spcPts val="275"/>
              </a:spcBef>
            </a:pPr>
            <a:r>
              <a:rPr sz="5200" dirty="0"/>
              <a:t>Importance</a:t>
            </a:r>
            <a:r>
              <a:rPr sz="5200" spc="35" dirty="0"/>
              <a:t> </a:t>
            </a:r>
            <a:r>
              <a:rPr sz="5200" spc="45" dirty="0"/>
              <a:t>of</a:t>
            </a:r>
            <a:r>
              <a:rPr sz="5200" spc="35" dirty="0"/>
              <a:t> </a:t>
            </a:r>
            <a:r>
              <a:rPr sz="5200" spc="-30" dirty="0"/>
              <a:t>Employee </a:t>
            </a:r>
            <a:r>
              <a:rPr sz="5200" spc="-1130" dirty="0"/>
              <a:t> </a:t>
            </a:r>
            <a:r>
              <a:rPr sz="5200" spc="120" dirty="0">
                <a:latin typeface="Times New Roman"/>
                <a:cs typeface="Times New Roman"/>
              </a:rPr>
              <a:t>Data</a:t>
            </a:r>
            <a:endParaRPr sz="52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79928" y="3213163"/>
            <a:ext cx="2920987" cy="38851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21014" y="4870513"/>
            <a:ext cx="1278636" cy="31175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69878" y="4868481"/>
            <a:ext cx="2537599" cy="38862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04915" y="5984938"/>
            <a:ext cx="1747342" cy="38851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22260" y="6535356"/>
            <a:ext cx="4178655" cy="38862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97928" y="3036937"/>
            <a:ext cx="7979409" cy="390207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17300"/>
              </a:lnSpc>
              <a:spcBef>
                <a:spcPts val="80"/>
              </a:spcBef>
            </a:pPr>
            <a:r>
              <a:rPr sz="3100" spc="105" dirty="0">
                <a:latin typeface="Verdana"/>
                <a:cs typeface="Verdana"/>
              </a:rPr>
              <a:t>A</a:t>
            </a:r>
            <a:r>
              <a:rPr sz="3100" spc="135" dirty="0">
                <a:latin typeface="Verdana"/>
                <a:cs typeface="Verdana"/>
              </a:rPr>
              <a:t>n</a:t>
            </a:r>
            <a:r>
              <a:rPr sz="3100" spc="-30" dirty="0">
                <a:latin typeface="Verdana"/>
                <a:cs typeface="Verdana"/>
              </a:rPr>
              <a:t>a</a:t>
            </a:r>
            <a:r>
              <a:rPr sz="3100" spc="-20" dirty="0">
                <a:latin typeface="Verdana"/>
                <a:cs typeface="Verdana"/>
              </a:rPr>
              <a:t>l</a:t>
            </a:r>
            <a:r>
              <a:rPr sz="3100" spc="-185" dirty="0">
                <a:latin typeface="Verdana"/>
                <a:cs typeface="Verdana"/>
              </a:rPr>
              <a:t>y</a:t>
            </a:r>
            <a:r>
              <a:rPr sz="3100" spc="-45" dirty="0">
                <a:latin typeface="Verdana"/>
                <a:cs typeface="Verdana"/>
              </a:rPr>
              <a:t>z</a:t>
            </a:r>
            <a:r>
              <a:rPr sz="3100" spc="-20" dirty="0">
                <a:latin typeface="Verdana"/>
                <a:cs typeface="Verdana"/>
              </a:rPr>
              <a:t>i</a:t>
            </a:r>
            <a:r>
              <a:rPr sz="3100" spc="135" dirty="0">
                <a:latin typeface="Verdana"/>
                <a:cs typeface="Verdana"/>
              </a:rPr>
              <a:t>n</a:t>
            </a:r>
            <a:r>
              <a:rPr sz="3100" spc="200" dirty="0">
                <a:latin typeface="Verdana"/>
                <a:cs typeface="Verdana"/>
              </a:rPr>
              <a:t>g</a:t>
            </a:r>
            <a:r>
              <a:rPr sz="3100" spc="-275" dirty="0">
                <a:latin typeface="Verdana"/>
                <a:cs typeface="Verdana"/>
              </a:rPr>
              <a:t> </a:t>
            </a:r>
            <a:r>
              <a:rPr sz="3100" spc="25" dirty="0">
                <a:latin typeface="Verdana"/>
                <a:cs typeface="Verdana"/>
              </a:rPr>
              <a:t>e</a:t>
            </a:r>
            <a:r>
              <a:rPr sz="3100" spc="280" dirty="0">
                <a:latin typeface="Verdana"/>
                <a:cs typeface="Verdana"/>
              </a:rPr>
              <a:t>m</a:t>
            </a:r>
            <a:r>
              <a:rPr sz="3100" spc="170" dirty="0">
                <a:latin typeface="Verdana"/>
                <a:cs typeface="Verdana"/>
              </a:rPr>
              <a:t>p</a:t>
            </a:r>
            <a:r>
              <a:rPr sz="3100" spc="-20" dirty="0">
                <a:latin typeface="Verdana"/>
                <a:cs typeface="Verdana"/>
              </a:rPr>
              <a:t>l</a:t>
            </a:r>
            <a:r>
              <a:rPr sz="3100" spc="20" dirty="0">
                <a:latin typeface="Verdana"/>
                <a:cs typeface="Verdana"/>
              </a:rPr>
              <a:t>o</a:t>
            </a:r>
            <a:r>
              <a:rPr sz="3100" spc="-200" dirty="0">
                <a:latin typeface="Verdana"/>
                <a:cs typeface="Verdana"/>
              </a:rPr>
              <a:t>y</a:t>
            </a:r>
            <a:r>
              <a:rPr sz="3100" spc="25" dirty="0">
                <a:latin typeface="Verdana"/>
                <a:cs typeface="Verdana"/>
              </a:rPr>
              <a:t>e</a:t>
            </a:r>
            <a:r>
              <a:rPr sz="3100" spc="30" dirty="0">
                <a:latin typeface="Verdana"/>
                <a:cs typeface="Verdana"/>
              </a:rPr>
              <a:t>e</a:t>
            </a:r>
            <a:r>
              <a:rPr sz="3100" spc="-275" dirty="0">
                <a:latin typeface="Verdana"/>
                <a:cs typeface="Verdana"/>
              </a:rPr>
              <a:t> </a:t>
            </a:r>
            <a:r>
              <a:rPr sz="3100" spc="170" dirty="0">
                <a:latin typeface="Verdana"/>
                <a:cs typeface="Verdana"/>
              </a:rPr>
              <a:t>d</a:t>
            </a:r>
            <a:r>
              <a:rPr sz="3100" spc="-30" dirty="0">
                <a:latin typeface="Verdana"/>
                <a:cs typeface="Verdana"/>
              </a:rPr>
              <a:t>a</a:t>
            </a:r>
            <a:r>
              <a:rPr sz="3100" spc="35" dirty="0">
                <a:latin typeface="Verdana"/>
                <a:cs typeface="Verdana"/>
              </a:rPr>
              <a:t>t</a:t>
            </a:r>
            <a:r>
              <a:rPr sz="3100" spc="-25" dirty="0">
                <a:latin typeface="Verdana"/>
                <a:cs typeface="Verdana"/>
              </a:rPr>
              <a:t>a</a:t>
            </a:r>
            <a:r>
              <a:rPr sz="3100" spc="-275" dirty="0">
                <a:latin typeface="Verdana"/>
                <a:cs typeface="Verdana"/>
              </a:rPr>
              <a:t> </a:t>
            </a:r>
            <a:r>
              <a:rPr sz="3100" spc="170" dirty="0">
                <a:latin typeface="Verdana"/>
                <a:cs typeface="Verdana"/>
              </a:rPr>
              <a:t>p</a:t>
            </a:r>
            <a:r>
              <a:rPr sz="3100" spc="-120" dirty="0">
                <a:latin typeface="Verdana"/>
                <a:cs typeface="Verdana"/>
              </a:rPr>
              <a:t>r</a:t>
            </a:r>
            <a:r>
              <a:rPr sz="3100" spc="20" dirty="0">
                <a:latin typeface="Verdana"/>
                <a:cs typeface="Verdana"/>
              </a:rPr>
              <a:t>o</a:t>
            </a:r>
            <a:r>
              <a:rPr sz="3100" spc="-155" dirty="0">
                <a:latin typeface="Verdana"/>
                <a:cs typeface="Verdana"/>
              </a:rPr>
              <a:t>v</a:t>
            </a:r>
            <a:r>
              <a:rPr sz="3100" spc="-20" dirty="0">
                <a:latin typeface="Verdana"/>
                <a:cs typeface="Verdana"/>
              </a:rPr>
              <a:t>i</a:t>
            </a:r>
            <a:r>
              <a:rPr sz="3100" spc="170" dirty="0">
                <a:latin typeface="Verdana"/>
                <a:cs typeface="Verdana"/>
              </a:rPr>
              <a:t>d</a:t>
            </a:r>
            <a:r>
              <a:rPr sz="3100" spc="25" dirty="0">
                <a:latin typeface="Verdana"/>
                <a:cs typeface="Verdana"/>
              </a:rPr>
              <a:t>e</a:t>
            </a:r>
            <a:r>
              <a:rPr sz="3100" spc="-75" dirty="0">
                <a:latin typeface="Verdana"/>
                <a:cs typeface="Verdana"/>
              </a:rPr>
              <a:t>s  </a:t>
            </a:r>
            <a:r>
              <a:rPr sz="3100" spc="-200" dirty="0">
                <a:latin typeface="Verdana"/>
                <a:cs typeface="Verdana"/>
              </a:rPr>
              <a:t>v</a:t>
            </a:r>
            <a:r>
              <a:rPr sz="3100" spc="-30" dirty="0">
                <a:latin typeface="Verdana"/>
                <a:cs typeface="Verdana"/>
              </a:rPr>
              <a:t>a</a:t>
            </a:r>
            <a:r>
              <a:rPr sz="3100" spc="-20" dirty="0">
                <a:latin typeface="Verdana"/>
                <a:cs typeface="Verdana"/>
              </a:rPr>
              <a:t>l</a:t>
            </a:r>
            <a:r>
              <a:rPr sz="3100" spc="125" dirty="0">
                <a:latin typeface="Verdana"/>
                <a:cs typeface="Verdana"/>
              </a:rPr>
              <a:t>u</a:t>
            </a:r>
            <a:r>
              <a:rPr sz="3100" spc="-30" dirty="0">
                <a:latin typeface="Verdana"/>
                <a:cs typeface="Verdana"/>
              </a:rPr>
              <a:t>a</a:t>
            </a:r>
            <a:r>
              <a:rPr sz="3100" spc="170" dirty="0">
                <a:latin typeface="Verdana"/>
                <a:cs typeface="Verdana"/>
              </a:rPr>
              <a:t>b</a:t>
            </a:r>
            <a:r>
              <a:rPr sz="3100" spc="-20" dirty="0">
                <a:latin typeface="Verdana"/>
                <a:cs typeface="Verdana"/>
              </a:rPr>
              <a:t>l</a:t>
            </a:r>
            <a:r>
              <a:rPr sz="3100" spc="30" dirty="0">
                <a:latin typeface="Verdana"/>
                <a:cs typeface="Verdana"/>
              </a:rPr>
              <a:t>e</a:t>
            </a:r>
            <a:r>
              <a:rPr sz="3100" spc="-275" dirty="0">
                <a:latin typeface="Verdana"/>
                <a:cs typeface="Verdana"/>
              </a:rPr>
              <a:t> </a:t>
            </a:r>
            <a:r>
              <a:rPr sz="3100" spc="-20" dirty="0">
                <a:latin typeface="Verdana"/>
                <a:cs typeface="Verdana"/>
              </a:rPr>
              <a:t>i</a:t>
            </a:r>
            <a:r>
              <a:rPr sz="3100" spc="135" dirty="0">
                <a:latin typeface="Verdana"/>
                <a:cs typeface="Verdana"/>
              </a:rPr>
              <a:t>n</a:t>
            </a:r>
            <a:r>
              <a:rPr sz="3100" spc="-105" dirty="0">
                <a:latin typeface="Verdana"/>
                <a:cs typeface="Verdana"/>
              </a:rPr>
              <a:t>s</a:t>
            </a:r>
            <a:r>
              <a:rPr sz="3100" spc="-20" dirty="0">
                <a:latin typeface="Verdana"/>
                <a:cs typeface="Verdana"/>
              </a:rPr>
              <a:t>i</a:t>
            </a:r>
            <a:r>
              <a:rPr sz="3100" spc="195" dirty="0">
                <a:latin typeface="Verdana"/>
                <a:cs typeface="Verdana"/>
              </a:rPr>
              <a:t>g</a:t>
            </a:r>
            <a:r>
              <a:rPr sz="3100" spc="135" dirty="0">
                <a:latin typeface="Verdana"/>
                <a:cs typeface="Verdana"/>
              </a:rPr>
              <a:t>h</a:t>
            </a:r>
            <a:r>
              <a:rPr sz="3100" spc="35" dirty="0">
                <a:latin typeface="Verdana"/>
                <a:cs typeface="Verdana"/>
              </a:rPr>
              <a:t>t</a:t>
            </a:r>
            <a:r>
              <a:rPr sz="3100" spc="-100" dirty="0">
                <a:latin typeface="Verdana"/>
                <a:cs typeface="Verdana"/>
              </a:rPr>
              <a:t>s</a:t>
            </a:r>
            <a:r>
              <a:rPr sz="3100" spc="-275" dirty="0">
                <a:latin typeface="Verdana"/>
                <a:cs typeface="Verdana"/>
              </a:rPr>
              <a:t> </a:t>
            </a:r>
            <a:r>
              <a:rPr sz="3100" spc="-20" dirty="0">
                <a:latin typeface="Verdana"/>
                <a:cs typeface="Verdana"/>
              </a:rPr>
              <a:t>i</a:t>
            </a:r>
            <a:r>
              <a:rPr sz="3100" spc="135" dirty="0">
                <a:latin typeface="Verdana"/>
                <a:cs typeface="Verdana"/>
              </a:rPr>
              <a:t>n</a:t>
            </a:r>
            <a:r>
              <a:rPr sz="3100" spc="-20" dirty="0">
                <a:latin typeface="Verdana"/>
                <a:cs typeface="Verdana"/>
              </a:rPr>
              <a:t>t</a:t>
            </a:r>
            <a:r>
              <a:rPr sz="3100" spc="70" dirty="0">
                <a:latin typeface="Verdana"/>
                <a:cs typeface="Verdana"/>
              </a:rPr>
              <a:t>o</a:t>
            </a:r>
            <a:r>
              <a:rPr sz="3100" spc="-275" dirty="0">
                <a:latin typeface="Verdana"/>
                <a:cs typeface="Verdana"/>
              </a:rPr>
              <a:t> </a:t>
            </a:r>
            <a:r>
              <a:rPr sz="3100" spc="150" dirty="0">
                <a:latin typeface="Verdana"/>
                <a:cs typeface="Verdana"/>
              </a:rPr>
              <a:t>w</a:t>
            </a:r>
            <a:r>
              <a:rPr sz="3100" spc="65" dirty="0">
                <a:latin typeface="Verdana"/>
                <a:cs typeface="Verdana"/>
              </a:rPr>
              <a:t>o</a:t>
            </a:r>
            <a:r>
              <a:rPr sz="3100" spc="-100" dirty="0">
                <a:latin typeface="Verdana"/>
                <a:cs typeface="Verdana"/>
              </a:rPr>
              <a:t>r</a:t>
            </a:r>
            <a:r>
              <a:rPr sz="3100" spc="30" dirty="0">
                <a:latin typeface="Verdana"/>
                <a:cs typeface="Verdana"/>
              </a:rPr>
              <a:t>k</a:t>
            </a:r>
            <a:r>
              <a:rPr sz="3100" spc="-65" dirty="0">
                <a:latin typeface="Verdana"/>
                <a:cs typeface="Verdana"/>
              </a:rPr>
              <a:t>f</a:t>
            </a:r>
            <a:r>
              <a:rPr sz="3100" spc="65" dirty="0">
                <a:latin typeface="Verdana"/>
                <a:cs typeface="Verdana"/>
              </a:rPr>
              <a:t>o</a:t>
            </a:r>
            <a:r>
              <a:rPr sz="3100" spc="-120" dirty="0">
                <a:latin typeface="Verdana"/>
                <a:cs typeface="Verdana"/>
              </a:rPr>
              <a:t>r</a:t>
            </a:r>
            <a:r>
              <a:rPr sz="3100" spc="105" dirty="0">
                <a:latin typeface="Verdana"/>
                <a:cs typeface="Verdana"/>
              </a:rPr>
              <a:t>c</a:t>
            </a:r>
            <a:r>
              <a:rPr sz="3100" spc="20" dirty="0">
                <a:latin typeface="Verdana"/>
                <a:cs typeface="Verdana"/>
              </a:rPr>
              <a:t>e  </a:t>
            </a:r>
            <a:r>
              <a:rPr sz="3100" spc="170" dirty="0">
                <a:latin typeface="Verdana"/>
                <a:cs typeface="Verdana"/>
              </a:rPr>
              <a:t>d</a:t>
            </a:r>
            <a:r>
              <a:rPr sz="3100" spc="-155" dirty="0">
                <a:latin typeface="Verdana"/>
                <a:cs typeface="Verdana"/>
              </a:rPr>
              <a:t>y</a:t>
            </a:r>
            <a:r>
              <a:rPr sz="3100" spc="135" dirty="0">
                <a:latin typeface="Verdana"/>
                <a:cs typeface="Verdana"/>
              </a:rPr>
              <a:t>n</a:t>
            </a:r>
            <a:r>
              <a:rPr sz="3100" spc="-30" dirty="0">
                <a:latin typeface="Verdana"/>
                <a:cs typeface="Verdana"/>
              </a:rPr>
              <a:t>a</a:t>
            </a:r>
            <a:r>
              <a:rPr sz="3100" spc="280" dirty="0">
                <a:latin typeface="Verdana"/>
                <a:cs typeface="Verdana"/>
              </a:rPr>
              <a:t>m</a:t>
            </a:r>
            <a:r>
              <a:rPr sz="3100" spc="-20" dirty="0">
                <a:latin typeface="Verdana"/>
                <a:cs typeface="Verdana"/>
              </a:rPr>
              <a:t>i</a:t>
            </a:r>
            <a:r>
              <a:rPr sz="3100" spc="130" dirty="0">
                <a:latin typeface="Verdana"/>
                <a:cs typeface="Verdana"/>
              </a:rPr>
              <a:t>c</a:t>
            </a:r>
            <a:r>
              <a:rPr sz="3100" spc="-105" dirty="0">
                <a:latin typeface="Verdana"/>
                <a:cs typeface="Verdana"/>
              </a:rPr>
              <a:t>s</a:t>
            </a:r>
            <a:r>
              <a:rPr sz="3100" spc="-470" dirty="0">
                <a:latin typeface="Verdana"/>
                <a:cs typeface="Verdana"/>
              </a:rPr>
              <a:t>.</a:t>
            </a:r>
            <a:r>
              <a:rPr sz="3100" spc="-275" dirty="0">
                <a:latin typeface="Verdana"/>
                <a:cs typeface="Verdana"/>
              </a:rPr>
              <a:t> </a:t>
            </a:r>
            <a:r>
              <a:rPr sz="3100" spc="-370" dirty="0">
                <a:latin typeface="Verdana"/>
                <a:cs typeface="Verdana"/>
              </a:rPr>
              <a:t>I</a:t>
            </a:r>
            <a:r>
              <a:rPr sz="3100" spc="40" dirty="0">
                <a:latin typeface="Verdana"/>
                <a:cs typeface="Verdana"/>
              </a:rPr>
              <a:t>t</a:t>
            </a:r>
            <a:r>
              <a:rPr sz="3100" spc="-275" dirty="0">
                <a:latin typeface="Verdana"/>
                <a:cs typeface="Verdana"/>
              </a:rPr>
              <a:t> </a:t>
            </a:r>
            <a:r>
              <a:rPr sz="3100" spc="25" dirty="0">
                <a:latin typeface="Verdana"/>
                <a:cs typeface="Verdana"/>
              </a:rPr>
              <a:t>e</a:t>
            </a:r>
            <a:r>
              <a:rPr sz="3100" spc="135" dirty="0">
                <a:latin typeface="Verdana"/>
                <a:cs typeface="Verdana"/>
              </a:rPr>
              <a:t>n</a:t>
            </a:r>
            <a:r>
              <a:rPr sz="3100" spc="-30" dirty="0">
                <a:latin typeface="Verdana"/>
                <a:cs typeface="Verdana"/>
              </a:rPr>
              <a:t>a</a:t>
            </a:r>
            <a:r>
              <a:rPr sz="3100" spc="170" dirty="0">
                <a:latin typeface="Verdana"/>
                <a:cs typeface="Verdana"/>
              </a:rPr>
              <a:t>b</a:t>
            </a:r>
            <a:r>
              <a:rPr sz="3100" spc="-20" dirty="0">
                <a:latin typeface="Verdana"/>
                <a:cs typeface="Verdana"/>
              </a:rPr>
              <a:t>l</a:t>
            </a:r>
            <a:r>
              <a:rPr sz="3100" spc="25" dirty="0">
                <a:latin typeface="Verdana"/>
                <a:cs typeface="Verdana"/>
              </a:rPr>
              <a:t>e</a:t>
            </a:r>
            <a:r>
              <a:rPr sz="3100" spc="-100" dirty="0">
                <a:latin typeface="Verdana"/>
                <a:cs typeface="Verdana"/>
              </a:rPr>
              <a:t>s</a:t>
            </a:r>
            <a:r>
              <a:rPr sz="3100" spc="-275" dirty="0">
                <a:latin typeface="Verdana"/>
                <a:cs typeface="Verdana"/>
              </a:rPr>
              <a:t> </a:t>
            </a:r>
            <a:r>
              <a:rPr sz="3100" spc="65" dirty="0">
                <a:latin typeface="Verdana"/>
                <a:cs typeface="Verdana"/>
              </a:rPr>
              <a:t>o</a:t>
            </a:r>
            <a:r>
              <a:rPr sz="3100" spc="-120" dirty="0">
                <a:latin typeface="Verdana"/>
                <a:cs typeface="Verdana"/>
              </a:rPr>
              <a:t>r</a:t>
            </a:r>
            <a:r>
              <a:rPr sz="3100" spc="195" dirty="0">
                <a:latin typeface="Verdana"/>
                <a:cs typeface="Verdana"/>
              </a:rPr>
              <a:t>g</a:t>
            </a:r>
            <a:r>
              <a:rPr sz="3100" spc="-30" dirty="0">
                <a:latin typeface="Verdana"/>
                <a:cs typeface="Verdana"/>
              </a:rPr>
              <a:t>a</a:t>
            </a:r>
            <a:r>
              <a:rPr sz="3100" spc="135" dirty="0">
                <a:latin typeface="Verdana"/>
                <a:cs typeface="Verdana"/>
              </a:rPr>
              <a:t>n</a:t>
            </a:r>
            <a:r>
              <a:rPr sz="3100" spc="-20" dirty="0">
                <a:latin typeface="Verdana"/>
                <a:cs typeface="Verdana"/>
              </a:rPr>
              <a:t>i</a:t>
            </a:r>
            <a:r>
              <a:rPr sz="3100" spc="-45" dirty="0">
                <a:latin typeface="Verdana"/>
                <a:cs typeface="Verdana"/>
              </a:rPr>
              <a:t>z</a:t>
            </a:r>
            <a:r>
              <a:rPr sz="3100" spc="-30" dirty="0">
                <a:latin typeface="Verdana"/>
                <a:cs typeface="Verdana"/>
              </a:rPr>
              <a:t>a</a:t>
            </a:r>
            <a:r>
              <a:rPr sz="3100" spc="35" dirty="0">
                <a:latin typeface="Verdana"/>
                <a:cs typeface="Verdana"/>
              </a:rPr>
              <a:t>t</a:t>
            </a:r>
            <a:r>
              <a:rPr sz="3100" spc="-20" dirty="0">
                <a:latin typeface="Verdana"/>
                <a:cs typeface="Verdana"/>
              </a:rPr>
              <a:t>i</a:t>
            </a:r>
            <a:r>
              <a:rPr sz="3100" spc="65" dirty="0">
                <a:latin typeface="Verdana"/>
                <a:cs typeface="Verdana"/>
              </a:rPr>
              <a:t>o</a:t>
            </a:r>
            <a:r>
              <a:rPr sz="3100" spc="135" dirty="0">
                <a:latin typeface="Verdana"/>
                <a:cs typeface="Verdana"/>
              </a:rPr>
              <a:t>n</a:t>
            </a:r>
            <a:r>
              <a:rPr sz="3100" spc="-100" dirty="0">
                <a:latin typeface="Verdana"/>
                <a:cs typeface="Verdana"/>
              </a:rPr>
              <a:t>s</a:t>
            </a:r>
            <a:r>
              <a:rPr sz="3100" spc="-275" dirty="0">
                <a:latin typeface="Verdana"/>
                <a:cs typeface="Verdana"/>
              </a:rPr>
              <a:t> </a:t>
            </a:r>
            <a:r>
              <a:rPr sz="3100" spc="-20" dirty="0">
                <a:latin typeface="Verdana"/>
                <a:cs typeface="Verdana"/>
              </a:rPr>
              <a:t>t</a:t>
            </a:r>
            <a:r>
              <a:rPr sz="3100" spc="50" dirty="0">
                <a:latin typeface="Verdana"/>
                <a:cs typeface="Verdana"/>
              </a:rPr>
              <a:t>o  </a:t>
            </a:r>
            <a:r>
              <a:rPr sz="3100" spc="20" dirty="0">
                <a:latin typeface="Verdana"/>
                <a:cs typeface="Verdana"/>
              </a:rPr>
              <a:t>identify</a:t>
            </a:r>
            <a:r>
              <a:rPr sz="3100" spc="-275" dirty="0">
                <a:latin typeface="Verdana"/>
                <a:cs typeface="Verdana"/>
              </a:rPr>
              <a:t> </a:t>
            </a:r>
            <a:r>
              <a:rPr sz="3100" spc="-45" dirty="0">
                <a:latin typeface="Verdana"/>
                <a:cs typeface="Verdana"/>
              </a:rPr>
              <a:t>trends,</a:t>
            </a:r>
            <a:r>
              <a:rPr sz="3100" spc="-275" dirty="0">
                <a:latin typeface="Verdana"/>
                <a:cs typeface="Verdana"/>
              </a:rPr>
              <a:t> </a:t>
            </a:r>
            <a:r>
              <a:rPr sz="3100" spc="-70" dirty="0">
                <a:latin typeface="Verdana"/>
                <a:cs typeface="Verdana"/>
              </a:rPr>
              <a:t>assess</a:t>
            </a:r>
            <a:r>
              <a:rPr sz="3100" spc="-270" dirty="0">
                <a:latin typeface="Verdana"/>
                <a:cs typeface="Verdana"/>
              </a:rPr>
              <a:t> </a:t>
            </a:r>
            <a:r>
              <a:rPr sz="3100" spc="5" dirty="0">
                <a:latin typeface="Verdana"/>
                <a:cs typeface="Verdana"/>
              </a:rPr>
              <a:t>performance,</a:t>
            </a:r>
            <a:r>
              <a:rPr sz="3100" spc="-275" dirty="0">
                <a:latin typeface="Verdana"/>
                <a:cs typeface="Verdana"/>
              </a:rPr>
              <a:t> </a:t>
            </a:r>
            <a:r>
              <a:rPr sz="3100" spc="95" dirty="0">
                <a:latin typeface="Verdana"/>
                <a:cs typeface="Verdana"/>
              </a:rPr>
              <a:t>and </a:t>
            </a:r>
            <a:r>
              <a:rPr sz="3100" spc="-1075" dirty="0">
                <a:latin typeface="Verdana"/>
                <a:cs typeface="Verdana"/>
              </a:rPr>
              <a:t> </a:t>
            </a:r>
            <a:r>
              <a:rPr sz="3100" spc="125" dirty="0">
                <a:latin typeface="Verdana"/>
                <a:cs typeface="Verdana"/>
              </a:rPr>
              <a:t>u</a:t>
            </a:r>
            <a:r>
              <a:rPr sz="3100" spc="135" dirty="0">
                <a:latin typeface="Verdana"/>
                <a:cs typeface="Verdana"/>
              </a:rPr>
              <a:t>n</a:t>
            </a:r>
            <a:r>
              <a:rPr sz="3100" spc="105" dirty="0">
                <a:latin typeface="Verdana"/>
                <a:cs typeface="Verdana"/>
              </a:rPr>
              <a:t>c</a:t>
            </a:r>
            <a:r>
              <a:rPr sz="3100" spc="20" dirty="0">
                <a:latin typeface="Verdana"/>
                <a:cs typeface="Verdana"/>
              </a:rPr>
              <a:t>o</a:t>
            </a:r>
            <a:r>
              <a:rPr sz="3100" spc="-200" dirty="0">
                <a:latin typeface="Verdana"/>
                <a:cs typeface="Verdana"/>
              </a:rPr>
              <a:t>v</a:t>
            </a:r>
            <a:r>
              <a:rPr sz="3100" spc="25" dirty="0">
                <a:latin typeface="Verdana"/>
                <a:cs typeface="Verdana"/>
              </a:rPr>
              <a:t>e</a:t>
            </a:r>
            <a:r>
              <a:rPr sz="3100" spc="-75" dirty="0">
                <a:latin typeface="Verdana"/>
                <a:cs typeface="Verdana"/>
              </a:rPr>
              <a:t>r</a:t>
            </a:r>
            <a:r>
              <a:rPr sz="3100" spc="-275" dirty="0">
                <a:latin typeface="Verdana"/>
                <a:cs typeface="Verdana"/>
              </a:rPr>
              <a:t> </a:t>
            </a:r>
            <a:r>
              <a:rPr sz="3100" spc="-30" dirty="0">
                <a:latin typeface="Verdana"/>
                <a:cs typeface="Verdana"/>
              </a:rPr>
              <a:t>a</a:t>
            </a:r>
            <a:r>
              <a:rPr sz="3100" spc="-120" dirty="0">
                <a:latin typeface="Verdana"/>
                <a:cs typeface="Verdana"/>
              </a:rPr>
              <a:t>r</a:t>
            </a:r>
            <a:r>
              <a:rPr sz="3100" spc="-20" dirty="0">
                <a:latin typeface="Verdana"/>
                <a:cs typeface="Verdana"/>
              </a:rPr>
              <a:t>e</a:t>
            </a:r>
            <a:r>
              <a:rPr sz="3100" spc="-30" dirty="0">
                <a:latin typeface="Verdana"/>
                <a:cs typeface="Verdana"/>
              </a:rPr>
              <a:t>a</a:t>
            </a:r>
            <a:r>
              <a:rPr sz="3100" spc="-100" dirty="0">
                <a:latin typeface="Verdana"/>
                <a:cs typeface="Verdana"/>
              </a:rPr>
              <a:t>s</a:t>
            </a:r>
            <a:r>
              <a:rPr sz="3100" spc="-275" dirty="0">
                <a:latin typeface="Verdana"/>
                <a:cs typeface="Verdana"/>
              </a:rPr>
              <a:t> </a:t>
            </a:r>
            <a:r>
              <a:rPr sz="3100" spc="-65" dirty="0">
                <a:latin typeface="Verdana"/>
                <a:cs typeface="Verdana"/>
              </a:rPr>
              <a:t>f</a:t>
            </a:r>
            <a:r>
              <a:rPr sz="3100" spc="65" dirty="0">
                <a:latin typeface="Verdana"/>
                <a:cs typeface="Verdana"/>
              </a:rPr>
              <a:t>o</a:t>
            </a:r>
            <a:r>
              <a:rPr sz="3100" spc="-75" dirty="0">
                <a:latin typeface="Verdana"/>
                <a:cs typeface="Verdana"/>
              </a:rPr>
              <a:t>r</a:t>
            </a:r>
            <a:r>
              <a:rPr sz="3100" spc="-275" dirty="0">
                <a:latin typeface="Verdana"/>
                <a:cs typeface="Verdana"/>
              </a:rPr>
              <a:t> </a:t>
            </a:r>
            <a:r>
              <a:rPr sz="3100" spc="-20" dirty="0">
                <a:latin typeface="Verdana"/>
                <a:cs typeface="Verdana"/>
              </a:rPr>
              <a:t>i</a:t>
            </a:r>
            <a:r>
              <a:rPr sz="3100" spc="280" dirty="0">
                <a:latin typeface="Verdana"/>
                <a:cs typeface="Verdana"/>
              </a:rPr>
              <a:t>m</a:t>
            </a:r>
            <a:r>
              <a:rPr sz="3100" spc="170" dirty="0">
                <a:latin typeface="Verdana"/>
                <a:cs typeface="Verdana"/>
              </a:rPr>
              <a:t>p</a:t>
            </a:r>
            <a:r>
              <a:rPr sz="3100" spc="-120" dirty="0">
                <a:latin typeface="Verdana"/>
                <a:cs typeface="Verdana"/>
              </a:rPr>
              <a:t>r</a:t>
            </a:r>
            <a:r>
              <a:rPr sz="3100" spc="20" dirty="0">
                <a:latin typeface="Verdana"/>
                <a:cs typeface="Verdana"/>
              </a:rPr>
              <a:t>o</a:t>
            </a:r>
            <a:r>
              <a:rPr sz="3100" spc="-200" dirty="0">
                <a:latin typeface="Verdana"/>
                <a:cs typeface="Verdana"/>
              </a:rPr>
              <a:t>v</a:t>
            </a:r>
            <a:r>
              <a:rPr sz="3100" spc="25" dirty="0">
                <a:latin typeface="Verdana"/>
                <a:cs typeface="Verdana"/>
              </a:rPr>
              <a:t>e</a:t>
            </a:r>
            <a:r>
              <a:rPr sz="3100" spc="280" dirty="0">
                <a:latin typeface="Verdana"/>
                <a:cs typeface="Verdana"/>
              </a:rPr>
              <a:t>m</a:t>
            </a:r>
            <a:r>
              <a:rPr sz="3100" spc="25" dirty="0">
                <a:latin typeface="Verdana"/>
                <a:cs typeface="Verdana"/>
              </a:rPr>
              <a:t>e</a:t>
            </a:r>
            <a:r>
              <a:rPr sz="3100" spc="135" dirty="0">
                <a:latin typeface="Verdana"/>
                <a:cs typeface="Verdana"/>
              </a:rPr>
              <a:t>n</a:t>
            </a:r>
            <a:r>
              <a:rPr sz="3100" spc="70" dirty="0">
                <a:latin typeface="Verdana"/>
                <a:cs typeface="Verdana"/>
              </a:rPr>
              <a:t>t</a:t>
            </a:r>
            <a:r>
              <a:rPr sz="3100" spc="-459" dirty="0">
                <a:latin typeface="Verdana"/>
                <a:cs typeface="Verdana"/>
              </a:rPr>
              <a:t>,  </a:t>
            </a:r>
            <a:r>
              <a:rPr sz="3100" spc="125" dirty="0">
                <a:latin typeface="Verdana"/>
                <a:cs typeface="Verdana"/>
              </a:rPr>
              <a:t>u</a:t>
            </a:r>
            <a:r>
              <a:rPr sz="3100" spc="-10" dirty="0">
                <a:latin typeface="Verdana"/>
                <a:cs typeface="Verdana"/>
              </a:rPr>
              <a:t>l</a:t>
            </a:r>
            <a:r>
              <a:rPr sz="3100" spc="35" dirty="0">
                <a:latin typeface="Verdana"/>
                <a:cs typeface="Verdana"/>
              </a:rPr>
              <a:t>t</a:t>
            </a:r>
            <a:r>
              <a:rPr sz="3100" spc="-20" dirty="0">
                <a:latin typeface="Verdana"/>
                <a:cs typeface="Verdana"/>
              </a:rPr>
              <a:t>i</a:t>
            </a:r>
            <a:r>
              <a:rPr sz="3100" spc="280" dirty="0">
                <a:latin typeface="Verdana"/>
                <a:cs typeface="Verdana"/>
              </a:rPr>
              <a:t>m</a:t>
            </a:r>
            <a:r>
              <a:rPr sz="3100" spc="-30" dirty="0">
                <a:latin typeface="Verdana"/>
                <a:cs typeface="Verdana"/>
              </a:rPr>
              <a:t>a</a:t>
            </a:r>
            <a:r>
              <a:rPr sz="3100" spc="-20" dirty="0">
                <a:latin typeface="Verdana"/>
                <a:cs typeface="Verdana"/>
              </a:rPr>
              <a:t>t</a:t>
            </a:r>
            <a:r>
              <a:rPr sz="3100" spc="25" dirty="0">
                <a:latin typeface="Verdana"/>
                <a:cs typeface="Verdana"/>
              </a:rPr>
              <a:t>e</a:t>
            </a:r>
            <a:r>
              <a:rPr sz="3100" spc="-20" dirty="0">
                <a:latin typeface="Verdana"/>
                <a:cs typeface="Verdana"/>
              </a:rPr>
              <a:t>l</a:t>
            </a:r>
            <a:r>
              <a:rPr sz="3100" spc="-150" dirty="0">
                <a:latin typeface="Verdana"/>
                <a:cs typeface="Verdana"/>
              </a:rPr>
              <a:t>y</a:t>
            </a:r>
            <a:r>
              <a:rPr sz="3100" spc="-275" dirty="0">
                <a:latin typeface="Verdana"/>
                <a:cs typeface="Verdana"/>
              </a:rPr>
              <a:t> </a:t>
            </a:r>
            <a:r>
              <a:rPr sz="3100" spc="-65" dirty="0">
                <a:latin typeface="Verdana"/>
                <a:cs typeface="Verdana"/>
              </a:rPr>
              <a:t>f</a:t>
            </a:r>
            <a:r>
              <a:rPr sz="3100" spc="65" dirty="0">
                <a:latin typeface="Verdana"/>
                <a:cs typeface="Verdana"/>
              </a:rPr>
              <a:t>o</a:t>
            </a:r>
            <a:r>
              <a:rPr sz="3100" spc="-105" dirty="0">
                <a:latin typeface="Verdana"/>
                <a:cs typeface="Verdana"/>
              </a:rPr>
              <a:t>s</a:t>
            </a:r>
            <a:r>
              <a:rPr sz="3100" spc="-20" dirty="0">
                <a:latin typeface="Verdana"/>
                <a:cs typeface="Verdana"/>
              </a:rPr>
              <a:t>t</a:t>
            </a:r>
            <a:r>
              <a:rPr sz="3100" spc="25" dirty="0">
                <a:latin typeface="Verdana"/>
                <a:cs typeface="Verdana"/>
              </a:rPr>
              <a:t>e</a:t>
            </a:r>
            <a:r>
              <a:rPr sz="3100" spc="-100" dirty="0">
                <a:latin typeface="Verdana"/>
                <a:cs typeface="Verdana"/>
              </a:rPr>
              <a:t>r</a:t>
            </a:r>
            <a:r>
              <a:rPr sz="3100" spc="-20" dirty="0">
                <a:latin typeface="Verdana"/>
                <a:cs typeface="Verdana"/>
              </a:rPr>
              <a:t>i</a:t>
            </a:r>
            <a:r>
              <a:rPr sz="3100" spc="135" dirty="0">
                <a:latin typeface="Verdana"/>
                <a:cs typeface="Verdana"/>
              </a:rPr>
              <a:t>n</a:t>
            </a:r>
            <a:r>
              <a:rPr sz="3100" spc="200" dirty="0">
                <a:latin typeface="Verdana"/>
                <a:cs typeface="Verdana"/>
              </a:rPr>
              <a:t>g</a:t>
            </a:r>
            <a:r>
              <a:rPr sz="3100" spc="-275" dirty="0">
                <a:latin typeface="Verdana"/>
                <a:cs typeface="Verdana"/>
              </a:rPr>
              <a:t> </a:t>
            </a:r>
            <a:r>
              <a:rPr sz="3100" spc="-25" dirty="0">
                <a:latin typeface="Verdana"/>
                <a:cs typeface="Verdana"/>
              </a:rPr>
              <a:t>a</a:t>
            </a:r>
            <a:r>
              <a:rPr sz="3100" spc="-275" dirty="0">
                <a:latin typeface="Verdana"/>
                <a:cs typeface="Verdana"/>
              </a:rPr>
              <a:t> </a:t>
            </a:r>
            <a:r>
              <a:rPr sz="3100" spc="280" dirty="0">
                <a:latin typeface="Verdana"/>
                <a:cs typeface="Verdana"/>
              </a:rPr>
              <a:t>m</a:t>
            </a:r>
            <a:r>
              <a:rPr sz="3100" spc="65" dirty="0">
                <a:latin typeface="Verdana"/>
                <a:cs typeface="Verdana"/>
              </a:rPr>
              <a:t>o</a:t>
            </a:r>
            <a:r>
              <a:rPr sz="3100" spc="-120" dirty="0">
                <a:latin typeface="Verdana"/>
                <a:cs typeface="Verdana"/>
              </a:rPr>
              <a:t>r</a:t>
            </a:r>
            <a:r>
              <a:rPr sz="3100" spc="30" dirty="0">
                <a:latin typeface="Verdana"/>
                <a:cs typeface="Verdana"/>
              </a:rPr>
              <a:t>e</a:t>
            </a:r>
            <a:r>
              <a:rPr sz="3100" spc="-275" dirty="0">
                <a:latin typeface="Verdana"/>
                <a:cs typeface="Verdana"/>
              </a:rPr>
              <a:t> </a:t>
            </a:r>
            <a:r>
              <a:rPr sz="3100" spc="25" dirty="0">
                <a:latin typeface="Verdana"/>
                <a:cs typeface="Verdana"/>
              </a:rPr>
              <a:t>e</a:t>
            </a:r>
            <a:r>
              <a:rPr sz="3100" spc="135" dirty="0">
                <a:latin typeface="Verdana"/>
                <a:cs typeface="Verdana"/>
              </a:rPr>
              <a:t>n</a:t>
            </a:r>
            <a:r>
              <a:rPr sz="3100" spc="195" dirty="0">
                <a:latin typeface="Verdana"/>
                <a:cs typeface="Verdana"/>
              </a:rPr>
              <a:t>g</a:t>
            </a:r>
            <a:r>
              <a:rPr sz="3100" spc="-30" dirty="0">
                <a:latin typeface="Verdana"/>
                <a:cs typeface="Verdana"/>
              </a:rPr>
              <a:t>a</a:t>
            </a:r>
            <a:r>
              <a:rPr sz="3100" spc="195" dirty="0">
                <a:latin typeface="Verdana"/>
                <a:cs typeface="Verdana"/>
              </a:rPr>
              <a:t>g</a:t>
            </a:r>
            <a:r>
              <a:rPr sz="3100" spc="25" dirty="0">
                <a:latin typeface="Verdana"/>
                <a:cs typeface="Verdana"/>
              </a:rPr>
              <a:t>e</a:t>
            </a:r>
            <a:r>
              <a:rPr sz="3100" spc="125" dirty="0">
                <a:latin typeface="Verdana"/>
                <a:cs typeface="Verdana"/>
              </a:rPr>
              <a:t>d  </a:t>
            </a:r>
            <a:r>
              <a:rPr sz="3100" spc="-30" dirty="0">
                <a:latin typeface="Verdana"/>
                <a:cs typeface="Verdana"/>
              </a:rPr>
              <a:t>a</a:t>
            </a:r>
            <a:r>
              <a:rPr sz="3100" spc="135" dirty="0">
                <a:latin typeface="Verdana"/>
                <a:cs typeface="Verdana"/>
              </a:rPr>
              <a:t>n</a:t>
            </a:r>
            <a:r>
              <a:rPr sz="3100" spc="175" dirty="0">
                <a:latin typeface="Verdana"/>
                <a:cs typeface="Verdana"/>
              </a:rPr>
              <a:t>d</a:t>
            </a:r>
            <a:r>
              <a:rPr sz="3100" spc="-275" dirty="0">
                <a:latin typeface="Verdana"/>
                <a:cs typeface="Verdana"/>
              </a:rPr>
              <a:t> </a:t>
            </a:r>
            <a:r>
              <a:rPr sz="3100" spc="170" dirty="0">
                <a:latin typeface="Verdana"/>
                <a:cs typeface="Verdana"/>
              </a:rPr>
              <a:t>p</a:t>
            </a:r>
            <a:r>
              <a:rPr sz="3100" spc="-120" dirty="0">
                <a:latin typeface="Verdana"/>
                <a:cs typeface="Verdana"/>
              </a:rPr>
              <a:t>r</a:t>
            </a:r>
            <a:r>
              <a:rPr sz="3100" spc="65" dirty="0">
                <a:latin typeface="Verdana"/>
                <a:cs typeface="Verdana"/>
              </a:rPr>
              <a:t>o</a:t>
            </a:r>
            <a:r>
              <a:rPr sz="3100" spc="170" dirty="0">
                <a:latin typeface="Verdana"/>
                <a:cs typeface="Verdana"/>
              </a:rPr>
              <a:t>d</a:t>
            </a:r>
            <a:r>
              <a:rPr sz="3100" spc="125" dirty="0">
                <a:latin typeface="Verdana"/>
                <a:cs typeface="Verdana"/>
              </a:rPr>
              <a:t>u</a:t>
            </a:r>
            <a:r>
              <a:rPr sz="3100" spc="150" dirty="0">
                <a:latin typeface="Verdana"/>
                <a:cs typeface="Verdana"/>
              </a:rPr>
              <a:t>c</a:t>
            </a:r>
            <a:r>
              <a:rPr sz="3100" spc="35" dirty="0">
                <a:latin typeface="Verdana"/>
                <a:cs typeface="Verdana"/>
              </a:rPr>
              <a:t>t</a:t>
            </a:r>
            <a:r>
              <a:rPr sz="3100" spc="-20" dirty="0">
                <a:latin typeface="Verdana"/>
                <a:cs typeface="Verdana"/>
              </a:rPr>
              <a:t>i</a:t>
            </a:r>
            <a:r>
              <a:rPr sz="3100" spc="-200" dirty="0">
                <a:latin typeface="Verdana"/>
                <a:cs typeface="Verdana"/>
              </a:rPr>
              <a:t>v</a:t>
            </a:r>
            <a:r>
              <a:rPr sz="3100" spc="30" dirty="0">
                <a:latin typeface="Verdana"/>
                <a:cs typeface="Verdana"/>
              </a:rPr>
              <a:t>e</a:t>
            </a:r>
            <a:r>
              <a:rPr sz="3100" spc="-275" dirty="0">
                <a:latin typeface="Verdana"/>
                <a:cs typeface="Verdana"/>
              </a:rPr>
              <a:t> </a:t>
            </a:r>
            <a:r>
              <a:rPr sz="3100" spc="150" dirty="0">
                <a:latin typeface="Verdana"/>
                <a:cs typeface="Verdana"/>
              </a:rPr>
              <a:t>w</a:t>
            </a:r>
            <a:r>
              <a:rPr sz="3100" spc="65" dirty="0">
                <a:latin typeface="Verdana"/>
                <a:cs typeface="Verdana"/>
              </a:rPr>
              <a:t>o</a:t>
            </a:r>
            <a:r>
              <a:rPr sz="3100" spc="-100" dirty="0">
                <a:latin typeface="Verdana"/>
                <a:cs typeface="Verdana"/>
              </a:rPr>
              <a:t>r</a:t>
            </a:r>
            <a:r>
              <a:rPr sz="3100" spc="30" dirty="0">
                <a:latin typeface="Verdana"/>
                <a:cs typeface="Verdana"/>
              </a:rPr>
              <a:t>k</a:t>
            </a:r>
            <a:r>
              <a:rPr sz="3100" spc="-65" dirty="0">
                <a:latin typeface="Verdana"/>
                <a:cs typeface="Verdana"/>
              </a:rPr>
              <a:t>f</a:t>
            </a:r>
            <a:r>
              <a:rPr sz="3100" spc="65" dirty="0">
                <a:latin typeface="Verdana"/>
                <a:cs typeface="Verdana"/>
              </a:rPr>
              <a:t>o</a:t>
            </a:r>
            <a:r>
              <a:rPr sz="3100" spc="-120" dirty="0">
                <a:latin typeface="Verdana"/>
                <a:cs typeface="Verdana"/>
              </a:rPr>
              <a:t>r</a:t>
            </a:r>
            <a:r>
              <a:rPr sz="3100" spc="105" dirty="0">
                <a:latin typeface="Verdana"/>
                <a:cs typeface="Verdana"/>
              </a:rPr>
              <a:t>c</a:t>
            </a:r>
            <a:r>
              <a:rPr sz="3100" spc="30" dirty="0">
                <a:latin typeface="Verdana"/>
                <a:cs typeface="Verdana"/>
              </a:rPr>
              <a:t>e</a:t>
            </a:r>
            <a:r>
              <a:rPr sz="3100" spc="-470" dirty="0">
                <a:latin typeface="Verdana"/>
                <a:cs typeface="Verdana"/>
              </a:rPr>
              <a:t>.</a:t>
            </a:r>
            <a:endParaRPr sz="3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0287000"/>
            <a:chOff x="0" y="0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0" y="10286997"/>
                  </a:moveTo>
                  <a:lnTo>
                    <a:pt x="9143999" y="10286997"/>
                  </a:lnTo>
                  <a:lnTo>
                    <a:pt x="9143999" y="0"/>
                  </a:lnTo>
                  <a:lnTo>
                    <a:pt x="0" y="0"/>
                  </a:lnTo>
                  <a:lnTo>
                    <a:pt x="0" y="102869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998" y="1142997"/>
              <a:ext cx="6467474" cy="8001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834260" y="1191927"/>
            <a:ext cx="8315959" cy="1073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850" spc="-20" dirty="0">
                <a:latin typeface="Times New Roman"/>
                <a:cs typeface="Times New Roman"/>
              </a:rPr>
              <a:t>Key</a:t>
            </a:r>
            <a:r>
              <a:rPr sz="6850" spc="-325" dirty="0">
                <a:latin typeface="Times New Roman"/>
                <a:cs typeface="Times New Roman"/>
              </a:rPr>
              <a:t> </a:t>
            </a:r>
            <a:r>
              <a:rPr sz="6850" spc="229" dirty="0">
                <a:latin typeface="Times New Roman"/>
                <a:cs typeface="Times New Roman"/>
              </a:rPr>
              <a:t>Metrics</a:t>
            </a:r>
            <a:r>
              <a:rPr sz="6850" spc="-210" dirty="0">
                <a:latin typeface="Times New Roman"/>
                <a:cs typeface="Times New Roman"/>
              </a:rPr>
              <a:t> </a:t>
            </a:r>
            <a:r>
              <a:rPr sz="6850" spc="280" dirty="0">
                <a:latin typeface="Times New Roman"/>
                <a:cs typeface="Times New Roman"/>
              </a:rPr>
              <a:t>to</a:t>
            </a:r>
            <a:r>
              <a:rPr sz="6850" spc="-285" dirty="0">
                <a:latin typeface="Times New Roman"/>
                <a:cs typeface="Times New Roman"/>
              </a:rPr>
              <a:t> </a:t>
            </a:r>
            <a:r>
              <a:rPr sz="6850" spc="175" dirty="0">
                <a:latin typeface="Times New Roman"/>
                <a:cs typeface="Times New Roman"/>
              </a:rPr>
              <a:t>Track</a:t>
            </a:r>
            <a:endParaRPr sz="685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55856" y="3025533"/>
            <a:ext cx="1542770" cy="32918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66122" y="3530358"/>
            <a:ext cx="5077079" cy="41023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869894" y="4044708"/>
            <a:ext cx="2647492" cy="32918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778613" y="4042562"/>
            <a:ext cx="4108069" cy="41033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866122" y="4547387"/>
            <a:ext cx="5805170" cy="41238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834219" y="2922397"/>
            <a:ext cx="8070215" cy="35750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35"/>
              </a:spcBef>
            </a:pPr>
            <a:r>
              <a:rPr sz="3250" spc="110" dirty="0">
                <a:latin typeface="Verdana"/>
                <a:cs typeface="Verdana"/>
              </a:rPr>
              <a:t>E</a:t>
            </a:r>
            <a:r>
              <a:rPr sz="3250" spc="-95" dirty="0">
                <a:latin typeface="Verdana"/>
                <a:cs typeface="Verdana"/>
              </a:rPr>
              <a:t>ss</a:t>
            </a:r>
            <a:r>
              <a:rPr sz="3250" spc="40" dirty="0">
                <a:latin typeface="Verdana"/>
                <a:cs typeface="Verdana"/>
              </a:rPr>
              <a:t>e</a:t>
            </a:r>
            <a:r>
              <a:rPr sz="3250" spc="160" dirty="0">
                <a:latin typeface="Verdana"/>
                <a:cs typeface="Verdana"/>
              </a:rPr>
              <a:t>n</a:t>
            </a:r>
            <a:r>
              <a:rPr sz="3250" spc="45" dirty="0">
                <a:latin typeface="Verdana"/>
                <a:cs typeface="Verdana"/>
              </a:rPr>
              <a:t>t</a:t>
            </a:r>
            <a:r>
              <a:rPr sz="3250" spc="-15" dirty="0">
                <a:latin typeface="Verdana"/>
                <a:cs typeface="Verdana"/>
              </a:rPr>
              <a:t>i</a:t>
            </a:r>
            <a:r>
              <a:rPr sz="3250" spc="-20" dirty="0">
                <a:latin typeface="Verdana"/>
                <a:cs typeface="Verdana"/>
              </a:rPr>
              <a:t>a</a:t>
            </a:r>
            <a:r>
              <a:rPr sz="3250" spc="-10" dirty="0">
                <a:latin typeface="Verdana"/>
                <a:cs typeface="Verdana"/>
              </a:rPr>
              <a:t>l</a:t>
            </a:r>
            <a:r>
              <a:rPr sz="3250" spc="-285" dirty="0">
                <a:latin typeface="Verdana"/>
                <a:cs typeface="Verdana"/>
              </a:rPr>
              <a:t> </a:t>
            </a:r>
            <a:r>
              <a:rPr sz="3250" spc="320" dirty="0">
                <a:latin typeface="Verdana"/>
                <a:cs typeface="Verdana"/>
              </a:rPr>
              <a:t>m</a:t>
            </a:r>
            <a:r>
              <a:rPr sz="3250" spc="40" dirty="0">
                <a:latin typeface="Verdana"/>
                <a:cs typeface="Verdana"/>
              </a:rPr>
              <a:t>e</a:t>
            </a:r>
            <a:r>
              <a:rPr sz="3250" spc="45" dirty="0">
                <a:latin typeface="Verdana"/>
                <a:cs typeface="Verdana"/>
              </a:rPr>
              <a:t>t</a:t>
            </a:r>
            <a:r>
              <a:rPr sz="3250" spc="-100" dirty="0">
                <a:latin typeface="Verdana"/>
                <a:cs typeface="Verdana"/>
              </a:rPr>
              <a:t>r</a:t>
            </a:r>
            <a:r>
              <a:rPr sz="3250" spc="-15" dirty="0">
                <a:latin typeface="Verdana"/>
                <a:cs typeface="Verdana"/>
              </a:rPr>
              <a:t>i</a:t>
            </a:r>
            <a:r>
              <a:rPr sz="3250" spc="150" dirty="0">
                <a:latin typeface="Verdana"/>
                <a:cs typeface="Verdana"/>
              </a:rPr>
              <a:t>c</a:t>
            </a:r>
            <a:r>
              <a:rPr sz="3250" spc="-90" dirty="0">
                <a:latin typeface="Verdana"/>
                <a:cs typeface="Verdana"/>
              </a:rPr>
              <a:t>s</a:t>
            </a:r>
            <a:r>
              <a:rPr sz="3250" spc="-285" dirty="0">
                <a:latin typeface="Verdana"/>
                <a:cs typeface="Verdana"/>
              </a:rPr>
              <a:t> </a:t>
            </a:r>
            <a:r>
              <a:rPr sz="3250" spc="-15" dirty="0">
                <a:latin typeface="Verdana"/>
                <a:cs typeface="Verdana"/>
              </a:rPr>
              <a:t>t</a:t>
            </a:r>
            <a:r>
              <a:rPr sz="3250" spc="85" dirty="0">
                <a:latin typeface="Verdana"/>
                <a:cs typeface="Verdana"/>
              </a:rPr>
              <a:t>o</a:t>
            </a:r>
            <a:r>
              <a:rPr sz="3250" spc="-285" dirty="0">
                <a:latin typeface="Verdana"/>
                <a:cs typeface="Verdana"/>
              </a:rPr>
              <a:t> </a:t>
            </a:r>
            <a:r>
              <a:rPr sz="3250" spc="320" dirty="0">
                <a:latin typeface="Verdana"/>
                <a:cs typeface="Verdana"/>
              </a:rPr>
              <a:t>m</a:t>
            </a:r>
            <a:r>
              <a:rPr sz="3250" spc="80" dirty="0">
                <a:latin typeface="Verdana"/>
                <a:cs typeface="Verdana"/>
              </a:rPr>
              <a:t>o</a:t>
            </a:r>
            <a:r>
              <a:rPr sz="3250" spc="160" dirty="0">
                <a:latin typeface="Verdana"/>
                <a:cs typeface="Verdana"/>
              </a:rPr>
              <a:t>n</a:t>
            </a:r>
            <a:r>
              <a:rPr sz="3250" spc="-15" dirty="0">
                <a:latin typeface="Verdana"/>
                <a:cs typeface="Verdana"/>
              </a:rPr>
              <a:t>it</a:t>
            </a:r>
            <a:r>
              <a:rPr sz="3250" spc="80" dirty="0">
                <a:latin typeface="Verdana"/>
                <a:cs typeface="Verdana"/>
              </a:rPr>
              <a:t>o</a:t>
            </a:r>
            <a:r>
              <a:rPr sz="3250" spc="-70" dirty="0">
                <a:latin typeface="Verdana"/>
                <a:cs typeface="Verdana"/>
              </a:rPr>
              <a:t>r</a:t>
            </a:r>
            <a:r>
              <a:rPr sz="3250" spc="-285" dirty="0">
                <a:latin typeface="Verdana"/>
                <a:cs typeface="Verdana"/>
              </a:rPr>
              <a:t> </a:t>
            </a:r>
            <a:r>
              <a:rPr sz="3250" spc="-15" dirty="0">
                <a:latin typeface="Verdana"/>
                <a:cs typeface="Verdana"/>
              </a:rPr>
              <a:t>i</a:t>
            </a:r>
            <a:r>
              <a:rPr sz="3250" spc="160" dirty="0">
                <a:latin typeface="Verdana"/>
                <a:cs typeface="Verdana"/>
              </a:rPr>
              <a:t>n</a:t>
            </a:r>
            <a:r>
              <a:rPr sz="3250" spc="125" dirty="0">
                <a:latin typeface="Verdana"/>
                <a:cs typeface="Verdana"/>
              </a:rPr>
              <a:t>c</a:t>
            </a:r>
            <a:r>
              <a:rPr sz="3250" spc="-15" dirty="0">
                <a:latin typeface="Verdana"/>
                <a:cs typeface="Verdana"/>
              </a:rPr>
              <a:t>l</a:t>
            </a:r>
            <a:r>
              <a:rPr sz="3250" spc="145" dirty="0">
                <a:latin typeface="Verdana"/>
                <a:cs typeface="Verdana"/>
              </a:rPr>
              <a:t>u</a:t>
            </a:r>
            <a:r>
              <a:rPr sz="3250" spc="195" dirty="0">
                <a:latin typeface="Verdana"/>
                <a:cs typeface="Verdana"/>
              </a:rPr>
              <a:t>d</a:t>
            </a:r>
            <a:r>
              <a:rPr sz="3250" spc="35" dirty="0">
                <a:latin typeface="Verdana"/>
                <a:cs typeface="Verdana"/>
              </a:rPr>
              <a:t>e  </a:t>
            </a:r>
            <a:r>
              <a:rPr sz="3250" spc="40" dirty="0">
                <a:latin typeface="Verdana"/>
                <a:cs typeface="Verdana"/>
              </a:rPr>
              <a:t>e</a:t>
            </a:r>
            <a:r>
              <a:rPr sz="3250" spc="320" dirty="0">
                <a:latin typeface="Verdana"/>
                <a:cs typeface="Verdana"/>
              </a:rPr>
              <a:t>m</a:t>
            </a:r>
            <a:r>
              <a:rPr sz="3250" spc="195" dirty="0">
                <a:latin typeface="Verdana"/>
                <a:cs typeface="Verdana"/>
              </a:rPr>
              <a:t>p</a:t>
            </a:r>
            <a:r>
              <a:rPr sz="3250" spc="-15" dirty="0">
                <a:latin typeface="Verdana"/>
                <a:cs typeface="Verdana"/>
              </a:rPr>
              <a:t>l</a:t>
            </a:r>
            <a:r>
              <a:rPr sz="3250" spc="35" dirty="0">
                <a:latin typeface="Verdana"/>
                <a:cs typeface="Verdana"/>
              </a:rPr>
              <a:t>o</a:t>
            </a:r>
            <a:r>
              <a:rPr sz="3250" spc="-195" dirty="0">
                <a:latin typeface="Verdana"/>
                <a:cs typeface="Verdana"/>
              </a:rPr>
              <a:t>y</a:t>
            </a:r>
            <a:r>
              <a:rPr sz="3250" spc="40" dirty="0">
                <a:latin typeface="Verdana"/>
                <a:cs typeface="Verdana"/>
              </a:rPr>
              <a:t>e</a:t>
            </a:r>
            <a:r>
              <a:rPr sz="3250" spc="45" dirty="0">
                <a:latin typeface="Verdana"/>
                <a:cs typeface="Verdana"/>
              </a:rPr>
              <a:t>e</a:t>
            </a:r>
            <a:r>
              <a:rPr sz="3250" spc="-285" dirty="0">
                <a:latin typeface="Verdana"/>
                <a:cs typeface="Verdana"/>
              </a:rPr>
              <a:t> </a:t>
            </a:r>
            <a:r>
              <a:rPr sz="3250" spc="45" dirty="0">
                <a:latin typeface="Verdana"/>
                <a:cs typeface="Verdana"/>
              </a:rPr>
              <a:t>t</a:t>
            </a:r>
            <a:r>
              <a:rPr sz="3250" spc="145" dirty="0">
                <a:latin typeface="Verdana"/>
                <a:cs typeface="Verdana"/>
              </a:rPr>
              <a:t>u</a:t>
            </a:r>
            <a:r>
              <a:rPr sz="3250" spc="-100" dirty="0">
                <a:latin typeface="Verdana"/>
                <a:cs typeface="Verdana"/>
              </a:rPr>
              <a:t>r</a:t>
            </a:r>
            <a:r>
              <a:rPr sz="3250" spc="160" dirty="0">
                <a:latin typeface="Verdana"/>
                <a:cs typeface="Verdana"/>
              </a:rPr>
              <a:t>n</a:t>
            </a:r>
            <a:r>
              <a:rPr sz="3250" spc="35" dirty="0">
                <a:latin typeface="Verdana"/>
                <a:cs typeface="Verdana"/>
              </a:rPr>
              <a:t>o</a:t>
            </a:r>
            <a:r>
              <a:rPr sz="3250" spc="-195" dirty="0">
                <a:latin typeface="Verdana"/>
                <a:cs typeface="Verdana"/>
              </a:rPr>
              <a:t>v</a:t>
            </a:r>
            <a:r>
              <a:rPr sz="3250" spc="40" dirty="0">
                <a:latin typeface="Verdana"/>
                <a:cs typeface="Verdana"/>
              </a:rPr>
              <a:t>e</a:t>
            </a:r>
            <a:r>
              <a:rPr sz="3250" spc="-70" dirty="0">
                <a:latin typeface="Verdana"/>
                <a:cs typeface="Verdana"/>
              </a:rPr>
              <a:t>r</a:t>
            </a:r>
            <a:r>
              <a:rPr sz="3250" spc="-285" dirty="0">
                <a:latin typeface="Verdana"/>
                <a:cs typeface="Verdana"/>
              </a:rPr>
              <a:t> </a:t>
            </a:r>
            <a:r>
              <a:rPr sz="3250" spc="-225" dirty="0">
                <a:latin typeface="Verdana"/>
                <a:cs typeface="Verdana"/>
              </a:rPr>
              <a:t>r</a:t>
            </a:r>
            <a:r>
              <a:rPr sz="3250" spc="-20" dirty="0">
                <a:latin typeface="Verdana"/>
                <a:cs typeface="Verdana"/>
              </a:rPr>
              <a:t>a</a:t>
            </a:r>
            <a:r>
              <a:rPr sz="3250" spc="-15" dirty="0">
                <a:latin typeface="Verdana"/>
                <a:cs typeface="Verdana"/>
              </a:rPr>
              <a:t>t</a:t>
            </a:r>
            <a:r>
              <a:rPr sz="3250" spc="40" dirty="0">
                <a:latin typeface="Verdana"/>
                <a:cs typeface="Verdana"/>
              </a:rPr>
              <a:t>e</a:t>
            </a:r>
            <a:r>
              <a:rPr sz="3250" spc="-95" dirty="0">
                <a:latin typeface="Verdana"/>
                <a:cs typeface="Verdana"/>
              </a:rPr>
              <a:t>s</a:t>
            </a:r>
            <a:r>
              <a:rPr sz="3250" spc="-475" dirty="0">
                <a:latin typeface="Verdana"/>
                <a:cs typeface="Verdana"/>
              </a:rPr>
              <a:t>,  </a:t>
            </a:r>
            <a:r>
              <a:rPr sz="3250" spc="-470" dirty="0">
                <a:latin typeface="Verdana"/>
                <a:cs typeface="Verdana"/>
              </a:rPr>
              <a:t> </a:t>
            </a:r>
            <a:r>
              <a:rPr sz="3250" spc="-20" dirty="0">
                <a:latin typeface="Verdana"/>
                <a:cs typeface="Verdana"/>
              </a:rPr>
              <a:t>a</a:t>
            </a:r>
            <a:r>
              <a:rPr sz="3250" spc="195" dirty="0">
                <a:latin typeface="Verdana"/>
                <a:cs typeface="Verdana"/>
              </a:rPr>
              <a:t>b</a:t>
            </a:r>
            <a:r>
              <a:rPr sz="3250" spc="-95" dirty="0">
                <a:latin typeface="Verdana"/>
                <a:cs typeface="Verdana"/>
              </a:rPr>
              <a:t>s</a:t>
            </a:r>
            <a:r>
              <a:rPr sz="3250" spc="40" dirty="0">
                <a:latin typeface="Verdana"/>
                <a:cs typeface="Verdana"/>
              </a:rPr>
              <a:t>e</a:t>
            </a:r>
            <a:r>
              <a:rPr sz="3250" spc="160" dirty="0">
                <a:latin typeface="Verdana"/>
                <a:cs typeface="Verdana"/>
              </a:rPr>
              <a:t>n</a:t>
            </a:r>
            <a:r>
              <a:rPr sz="3250" spc="-15" dirty="0">
                <a:latin typeface="Verdana"/>
                <a:cs typeface="Verdana"/>
              </a:rPr>
              <a:t>t</a:t>
            </a:r>
            <a:r>
              <a:rPr sz="3250" spc="40" dirty="0">
                <a:latin typeface="Verdana"/>
                <a:cs typeface="Verdana"/>
              </a:rPr>
              <a:t>ee</a:t>
            </a:r>
            <a:r>
              <a:rPr sz="3250" spc="-15" dirty="0">
                <a:latin typeface="Verdana"/>
                <a:cs typeface="Verdana"/>
              </a:rPr>
              <a:t>i</a:t>
            </a:r>
            <a:r>
              <a:rPr sz="3250" spc="-95" dirty="0">
                <a:latin typeface="Verdana"/>
                <a:cs typeface="Verdana"/>
              </a:rPr>
              <a:t>s</a:t>
            </a:r>
            <a:r>
              <a:rPr sz="3250" spc="320" dirty="0">
                <a:latin typeface="Verdana"/>
                <a:cs typeface="Verdana"/>
              </a:rPr>
              <a:t>m</a:t>
            </a:r>
            <a:r>
              <a:rPr sz="3250" spc="-490" dirty="0">
                <a:latin typeface="Verdana"/>
                <a:cs typeface="Verdana"/>
              </a:rPr>
              <a:t>,</a:t>
            </a:r>
            <a:r>
              <a:rPr sz="3250" spc="-285" dirty="0">
                <a:latin typeface="Verdana"/>
                <a:cs typeface="Verdana"/>
              </a:rPr>
              <a:t> </a:t>
            </a:r>
            <a:r>
              <a:rPr sz="3250" spc="195" dirty="0">
                <a:latin typeface="Verdana"/>
                <a:cs typeface="Verdana"/>
              </a:rPr>
              <a:t>p</a:t>
            </a:r>
            <a:r>
              <a:rPr sz="3250" spc="40" dirty="0">
                <a:latin typeface="Verdana"/>
                <a:cs typeface="Verdana"/>
              </a:rPr>
              <a:t>e</a:t>
            </a:r>
            <a:r>
              <a:rPr sz="3250" spc="-75" dirty="0">
                <a:latin typeface="Verdana"/>
                <a:cs typeface="Verdana"/>
              </a:rPr>
              <a:t>r</a:t>
            </a:r>
            <a:r>
              <a:rPr sz="3250" spc="-60" dirty="0">
                <a:latin typeface="Verdana"/>
                <a:cs typeface="Verdana"/>
              </a:rPr>
              <a:t>f</a:t>
            </a:r>
            <a:r>
              <a:rPr sz="3250" spc="80" dirty="0">
                <a:latin typeface="Verdana"/>
                <a:cs typeface="Verdana"/>
              </a:rPr>
              <a:t>o</a:t>
            </a:r>
            <a:r>
              <a:rPr sz="3250" spc="-100" dirty="0">
                <a:latin typeface="Verdana"/>
                <a:cs typeface="Verdana"/>
              </a:rPr>
              <a:t>r</a:t>
            </a:r>
            <a:r>
              <a:rPr sz="3250" spc="320" dirty="0">
                <a:latin typeface="Verdana"/>
                <a:cs typeface="Verdana"/>
              </a:rPr>
              <a:t>m</a:t>
            </a:r>
            <a:r>
              <a:rPr sz="3250" spc="-20" dirty="0">
                <a:latin typeface="Verdana"/>
                <a:cs typeface="Verdana"/>
              </a:rPr>
              <a:t>a</a:t>
            </a:r>
            <a:r>
              <a:rPr sz="3250" spc="160" dirty="0">
                <a:latin typeface="Verdana"/>
                <a:cs typeface="Verdana"/>
              </a:rPr>
              <a:t>n</a:t>
            </a:r>
            <a:r>
              <a:rPr sz="3250" spc="120" dirty="0">
                <a:latin typeface="Verdana"/>
                <a:cs typeface="Verdana"/>
              </a:rPr>
              <a:t>c</a:t>
            </a:r>
            <a:r>
              <a:rPr sz="3250" spc="45" dirty="0">
                <a:latin typeface="Verdana"/>
                <a:cs typeface="Verdana"/>
              </a:rPr>
              <a:t>e</a:t>
            </a:r>
            <a:r>
              <a:rPr sz="3250" spc="-285" dirty="0">
                <a:latin typeface="Verdana"/>
                <a:cs typeface="Verdana"/>
              </a:rPr>
              <a:t> </a:t>
            </a:r>
            <a:r>
              <a:rPr sz="3250" spc="-95" dirty="0">
                <a:latin typeface="Verdana"/>
                <a:cs typeface="Verdana"/>
              </a:rPr>
              <a:t>s</a:t>
            </a:r>
            <a:r>
              <a:rPr sz="3250" spc="120" dirty="0">
                <a:latin typeface="Verdana"/>
                <a:cs typeface="Verdana"/>
              </a:rPr>
              <a:t>c</a:t>
            </a:r>
            <a:r>
              <a:rPr sz="3250" spc="80" dirty="0">
                <a:latin typeface="Verdana"/>
                <a:cs typeface="Verdana"/>
              </a:rPr>
              <a:t>o</a:t>
            </a:r>
            <a:r>
              <a:rPr sz="3250" spc="-114" dirty="0">
                <a:latin typeface="Verdana"/>
                <a:cs typeface="Verdana"/>
              </a:rPr>
              <a:t>r</a:t>
            </a:r>
            <a:r>
              <a:rPr sz="3250" spc="40" dirty="0">
                <a:latin typeface="Verdana"/>
                <a:cs typeface="Verdana"/>
              </a:rPr>
              <a:t>e</a:t>
            </a:r>
            <a:r>
              <a:rPr sz="3250" spc="-95" dirty="0">
                <a:latin typeface="Verdana"/>
                <a:cs typeface="Verdana"/>
              </a:rPr>
              <a:t>s</a:t>
            </a:r>
            <a:r>
              <a:rPr sz="3250" spc="-490" dirty="0">
                <a:latin typeface="Verdana"/>
                <a:cs typeface="Verdana"/>
              </a:rPr>
              <a:t>,</a:t>
            </a:r>
            <a:r>
              <a:rPr sz="3250" spc="-285" dirty="0">
                <a:latin typeface="Verdana"/>
                <a:cs typeface="Verdana"/>
              </a:rPr>
              <a:t> </a:t>
            </a:r>
            <a:r>
              <a:rPr sz="3250" spc="-20" dirty="0">
                <a:latin typeface="Verdana"/>
                <a:cs typeface="Verdana"/>
              </a:rPr>
              <a:t>a</a:t>
            </a:r>
            <a:r>
              <a:rPr sz="3250" spc="160" dirty="0">
                <a:latin typeface="Verdana"/>
                <a:cs typeface="Verdana"/>
              </a:rPr>
              <a:t>n</a:t>
            </a:r>
            <a:r>
              <a:rPr sz="3250" spc="145" dirty="0">
                <a:latin typeface="Verdana"/>
                <a:cs typeface="Verdana"/>
              </a:rPr>
              <a:t>d  </a:t>
            </a:r>
            <a:r>
              <a:rPr sz="3250" spc="40" dirty="0">
                <a:latin typeface="Verdana"/>
                <a:cs typeface="Verdana"/>
              </a:rPr>
              <a:t>e</a:t>
            </a:r>
            <a:r>
              <a:rPr sz="3250" spc="320" dirty="0">
                <a:latin typeface="Verdana"/>
                <a:cs typeface="Verdana"/>
              </a:rPr>
              <a:t>m</a:t>
            </a:r>
            <a:r>
              <a:rPr sz="3250" spc="195" dirty="0">
                <a:latin typeface="Verdana"/>
                <a:cs typeface="Verdana"/>
              </a:rPr>
              <a:t>p</a:t>
            </a:r>
            <a:r>
              <a:rPr sz="3250" spc="-15" dirty="0">
                <a:latin typeface="Verdana"/>
                <a:cs typeface="Verdana"/>
              </a:rPr>
              <a:t>l</a:t>
            </a:r>
            <a:r>
              <a:rPr sz="3250" spc="35" dirty="0">
                <a:latin typeface="Verdana"/>
                <a:cs typeface="Verdana"/>
              </a:rPr>
              <a:t>o</a:t>
            </a:r>
            <a:r>
              <a:rPr sz="3250" spc="-195" dirty="0">
                <a:latin typeface="Verdana"/>
                <a:cs typeface="Verdana"/>
              </a:rPr>
              <a:t>y</a:t>
            </a:r>
            <a:r>
              <a:rPr sz="3250" spc="40" dirty="0">
                <a:latin typeface="Verdana"/>
                <a:cs typeface="Verdana"/>
              </a:rPr>
              <a:t>e</a:t>
            </a:r>
            <a:r>
              <a:rPr sz="3250" spc="45" dirty="0">
                <a:latin typeface="Verdana"/>
                <a:cs typeface="Verdana"/>
              </a:rPr>
              <a:t>e</a:t>
            </a:r>
            <a:r>
              <a:rPr sz="3250" spc="-285" dirty="0">
                <a:latin typeface="Verdana"/>
                <a:cs typeface="Verdana"/>
              </a:rPr>
              <a:t> </a:t>
            </a:r>
            <a:r>
              <a:rPr sz="3250" spc="-95" dirty="0">
                <a:latin typeface="Verdana"/>
                <a:cs typeface="Verdana"/>
              </a:rPr>
              <a:t>s</a:t>
            </a:r>
            <a:r>
              <a:rPr sz="3250" spc="-20" dirty="0">
                <a:latin typeface="Verdana"/>
                <a:cs typeface="Verdana"/>
              </a:rPr>
              <a:t>a</a:t>
            </a:r>
            <a:r>
              <a:rPr sz="3250" spc="45" dirty="0">
                <a:latin typeface="Verdana"/>
                <a:cs typeface="Verdana"/>
              </a:rPr>
              <a:t>t</a:t>
            </a:r>
            <a:r>
              <a:rPr sz="3250" spc="-15" dirty="0">
                <a:latin typeface="Verdana"/>
                <a:cs typeface="Verdana"/>
              </a:rPr>
              <a:t>i</a:t>
            </a:r>
            <a:r>
              <a:rPr sz="3250" spc="-95" dirty="0">
                <a:latin typeface="Verdana"/>
                <a:cs typeface="Verdana"/>
              </a:rPr>
              <a:t>s</a:t>
            </a:r>
            <a:r>
              <a:rPr sz="3250" spc="-65" dirty="0">
                <a:latin typeface="Verdana"/>
                <a:cs typeface="Verdana"/>
              </a:rPr>
              <a:t>f</a:t>
            </a:r>
            <a:r>
              <a:rPr sz="3250" spc="-20" dirty="0">
                <a:latin typeface="Verdana"/>
                <a:cs typeface="Verdana"/>
              </a:rPr>
              <a:t>a</a:t>
            </a:r>
            <a:r>
              <a:rPr sz="3250" spc="170" dirty="0">
                <a:latin typeface="Verdana"/>
                <a:cs typeface="Verdana"/>
              </a:rPr>
              <a:t>c</a:t>
            </a:r>
            <a:r>
              <a:rPr sz="3250" spc="45" dirty="0">
                <a:latin typeface="Verdana"/>
                <a:cs typeface="Verdana"/>
              </a:rPr>
              <a:t>t</a:t>
            </a:r>
            <a:r>
              <a:rPr sz="3250" spc="-15" dirty="0">
                <a:latin typeface="Verdana"/>
                <a:cs typeface="Verdana"/>
              </a:rPr>
              <a:t>i</a:t>
            </a:r>
            <a:r>
              <a:rPr sz="3250" spc="80" dirty="0">
                <a:latin typeface="Verdana"/>
                <a:cs typeface="Verdana"/>
              </a:rPr>
              <a:t>o</a:t>
            </a:r>
            <a:r>
              <a:rPr sz="3250" spc="165" dirty="0">
                <a:latin typeface="Verdana"/>
                <a:cs typeface="Verdana"/>
              </a:rPr>
              <a:t>n</a:t>
            </a:r>
            <a:r>
              <a:rPr sz="3250" spc="-285" dirty="0">
                <a:latin typeface="Verdana"/>
                <a:cs typeface="Verdana"/>
              </a:rPr>
              <a:t> </a:t>
            </a:r>
            <a:r>
              <a:rPr sz="3250" spc="-15" dirty="0">
                <a:latin typeface="Verdana"/>
                <a:cs typeface="Verdana"/>
              </a:rPr>
              <a:t>l</a:t>
            </a:r>
            <a:r>
              <a:rPr sz="3250" spc="10" dirty="0">
                <a:latin typeface="Verdana"/>
                <a:cs typeface="Verdana"/>
              </a:rPr>
              <a:t>e</a:t>
            </a:r>
            <a:r>
              <a:rPr sz="3250" spc="-195" dirty="0">
                <a:latin typeface="Verdana"/>
                <a:cs typeface="Verdana"/>
              </a:rPr>
              <a:t>v</a:t>
            </a:r>
            <a:r>
              <a:rPr sz="3250" spc="40" dirty="0">
                <a:latin typeface="Verdana"/>
                <a:cs typeface="Verdana"/>
              </a:rPr>
              <a:t>e</a:t>
            </a:r>
            <a:r>
              <a:rPr sz="3250" spc="-15" dirty="0">
                <a:latin typeface="Verdana"/>
                <a:cs typeface="Verdana"/>
              </a:rPr>
              <a:t>l</a:t>
            </a:r>
            <a:r>
              <a:rPr sz="3250" spc="-90" dirty="0">
                <a:latin typeface="Verdana"/>
                <a:cs typeface="Verdana"/>
              </a:rPr>
              <a:t>s</a:t>
            </a:r>
            <a:r>
              <a:rPr sz="3250" spc="-490" dirty="0">
                <a:latin typeface="Verdana"/>
                <a:cs typeface="Verdana"/>
              </a:rPr>
              <a:t>.</a:t>
            </a:r>
            <a:r>
              <a:rPr sz="3250" spc="-285" dirty="0">
                <a:latin typeface="Verdana"/>
                <a:cs typeface="Verdana"/>
              </a:rPr>
              <a:t> </a:t>
            </a:r>
            <a:r>
              <a:rPr sz="3250" spc="-125" dirty="0">
                <a:latin typeface="Verdana"/>
                <a:cs typeface="Verdana"/>
              </a:rPr>
              <a:t>T</a:t>
            </a:r>
            <a:r>
              <a:rPr sz="3250" spc="160" dirty="0">
                <a:latin typeface="Verdana"/>
                <a:cs typeface="Verdana"/>
              </a:rPr>
              <a:t>h</a:t>
            </a:r>
            <a:r>
              <a:rPr sz="3250" spc="40" dirty="0">
                <a:latin typeface="Verdana"/>
                <a:cs typeface="Verdana"/>
              </a:rPr>
              <a:t>e</a:t>
            </a:r>
            <a:r>
              <a:rPr sz="3250" spc="-95" dirty="0">
                <a:latin typeface="Verdana"/>
                <a:cs typeface="Verdana"/>
              </a:rPr>
              <a:t>s</a:t>
            </a:r>
            <a:r>
              <a:rPr sz="3250" spc="35" dirty="0">
                <a:latin typeface="Verdana"/>
                <a:cs typeface="Verdana"/>
              </a:rPr>
              <a:t>e  </a:t>
            </a:r>
            <a:r>
              <a:rPr sz="3250" spc="320" dirty="0">
                <a:latin typeface="Verdana"/>
                <a:cs typeface="Verdana"/>
              </a:rPr>
              <a:t>m</a:t>
            </a:r>
            <a:r>
              <a:rPr sz="3250" spc="40" dirty="0">
                <a:latin typeface="Verdana"/>
                <a:cs typeface="Verdana"/>
              </a:rPr>
              <a:t>e</a:t>
            </a:r>
            <a:r>
              <a:rPr sz="3250" spc="45" dirty="0">
                <a:latin typeface="Verdana"/>
                <a:cs typeface="Verdana"/>
              </a:rPr>
              <a:t>t</a:t>
            </a:r>
            <a:r>
              <a:rPr sz="3250" spc="-100" dirty="0">
                <a:latin typeface="Verdana"/>
                <a:cs typeface="Verdana"/>
              </a:rPr>
              <a:t>r</a:t>
            </a:r>
            <a:r>
              <a:rPr sz="3250" spc="-15" dirty="0">
                <a:latin typeface="Verdana"/>
                <a:cs typeface="Verdana"/>
              </a:rPr>
              <a:t>i</a:t>
            </a:r>
            <a:r>
              <a:rPr sz="3250" spc="150" dirty="0">
                <a:latin typeface="Verdana"/>
                <a:cs typeface="Verdana"/>
              </a:rPr>
              <a:t>c</a:t>
            </a:r>
            <a:r>
              <a:rPr sz="3250" spc="-90" dirty="0">
                <a:latin typeface="Verdana"/>
                <a:cs typeface="Verdana"/>
              </a:rPr>
              <a:t>s</a:t>
            </a:r>
            <a:r>
              <a:rPr sz="3250" spc="-285" dirty="0">
                <a:latin typeface="Verdana"/>
                <a:cs typeface="Verdana"/>
              </a:rPr>
              <a:t> </a:t>
            </a:r>
            <a:r>
              <a:rPr sz="3250" spc="160" dirty="0">
                <a:latin typeface="Verdana"/>
                <a:cs typeface="Verdana"/>
              </a:rPr>
              <a:t>h</a:t>
            </a:r>
            <a:r>
              <a:rPr sz="3250" spc="40" dirty="0">
                <a:latin typeface="Verdana"/>
                <a:cs typeface="Verdana"/>
              </a:rPr>
              <a:t>e</a:t>
            </a:r>
            <a:r>
              <a:rPr sz="3250" spc="-15" dirty="0">
                <a:latin typeface="Verdana"/>
                <a:cs typeface="Verdana"/>
              </a:rPr>
              <a:t>l</a:t>
            </a:r>
            <a:r>
              <a:rPr sz="3250" spc="200" dirty="0">
                <a:latin typeface="Verdana"/>
                <a:cs typeface="Verdana"/>
              </a:rPr>
              <a:t>p</a:t>
            </a:r>
            <a:r>
              <a:rPr sz="3250" spc="-285" dirty="0">
                <a:latin typeface="Verdana"/>
                <a:cs typeface="Verdana"/>
              </a:rPr>
              <a:t> </a:t>
            </a:r>
            <a:r>
              <a:rPr sz="3250" spc="80" dirty="0">
                <a:latin typeface="Verdana"/>
                <a:cs typeface="Verdana"/>
              </a:rPr>
              <a:t>o</a:t>
            </a:r>
            <a:r>
              <a:rPr sz="3250" spc="-114" dirty="0">
                <a:latin typeface="Verdana"/>
                <a:cs typeface="Verdana"/>
              </a:rPr>
              <a:t>r</a:t>
            </a:r>
            <a:r>
              <a:rPr sz="3250" spc="220" dirty="0">
                <a:latin typeface="Verdana"/>
                <a:cs typeface="Verdana"/>
              </a:rPr>
              <a:t>g</a:t>
            </a:r>
            <a:r>
              <a:rPr sz="3250" spc="-20" dirty="0">
                <a:latin typeface="Verdana"/>
                <a:cs typeface="Verdana"/>
              </a:rPr>
              <a:t>a</a:t>
            </a:r>
            <a:r>
              <a:rPr sz="3250" spc="160" dirty="0">
                <a:latin typeface="Verdana"/>
                <a:cs typeface="Verdana"/>
              </a:rPr>
              <a:t>n</a:t>
            </a:r>
            <a:r>
              <a:rPr sz="3250" spc="-15" dirty="0">
                <a:latin typeface="Verdana"/>
                <a:cs typeface="Verdana"/>
              </a:rPr>
              <a:t>i</a:t>
            </a:r>
            <a:r>
              <a:rPr sz="3250" spc="-35" dirty="0">
                <a:latin typeface="Verdana"/>
                <a:cs typeface="Verdana"/>
              </a:rPr>
              <a:t>z</a:t>
            </a:r>
            <a:r>
              <a:rPr sz="3250" spc="-20" dirty="0">
                <a:latin typeface="Verdana"/>
                <a:cs typeface="Verdana"/>
              </a:rPr>
              <a:t>a</a:t>
            </a:r>
            <a:r>
              <a:rPr sz="3250" spc="45" dirty="0">
                <a:latin typeface="Verdana"/>
                <a:cs typeface="Verdana"/>
              </a:rPr>
              <a:t>t</a:t>
            </a:r>
            <a:r>
              <a:rPr sz="3250" spc="-15" dirty="0">
                <a:latin typeface="Verdana"/>
                <a:cs typeface="Verdana"/>
              </a:rPr>
              <a:t>i</a:t>
            </a:r>
            <a:r>
              <a:rPr sz="3250" spc="80" dirty="0">
                <a:latin typeface="Verdana"/>
                <a:cs typeface="Verdana"/>
              </a:rPr>
              <a:t>o</a:t>
            </a:r>
            <a:r>
              <a:rPr sz="3250" spc="160" dirty="0">
                <a:latin typeface="Verdana"/>
                <a:cs typeface="Verdana"/>
              </a:rPr>
              <a:t>n</a:t>
            </a:r>
            <a:r>
              <a:rPr sz="3250" spc="-90" dirty="0">
                <a:latin typeface="Verdana"/>
                <a:cs typeface="Verdana"/>
              </a:rPr>
              <a:t>s</a:t>
            </a:r>
            <a:r>
              <a:rPr sz="3250" spc="-285" dirty="0">
                <a:latin typeface="Verdana"/>
                <a:cs typeface="Verdana"/>
              </a:rPr>
              <a:t> </a:t>
            </a:r>
            <a:r>
              <a:rPr sz="3250" spc="220" dirty="0">
                <a:latin typeface="Verdana"/>
                <a:cs typeface="Verdana"/>
              </a:rPr>
              <a:t>g</a:t>
            </a:r>
            <a:r>
              <a:rPr sz="3250" spc="-20" dirty="0">
                <a:latin typeface="Verdana"/>
                <a:cs typeface="Verdana"/>
              </a:rPr>
              <a:t>a</a:t>
            </a:r>
            <a:r>
              <a:rPr sz="3250" spc="145" dirty="0">
                <a:latin typeface="Verdana"/>
                <a:cs typeface="Verdana"/>
              </a:rPr>
              <a:t>u</a:t>
            </a:r>
            <a:r>
              <a:rPr sz="3250" spc="220" dirty="0">
                <a:latin typeface="Verdana"/>
                <a:cs typeface="Verdana"/>
              </a:rPr>
              <a:t>g</a:t>
            </a:r>
            <a:r>
              <a:rPr sz="3250" spc="45" dirty="0">
                <a:latin typeface="Verdana"/>
                <a:cs typeface="Verdana"/>
              </a:rPr>
              <a:t>e</a:t>
            </a:r>
            <a:r>
              <a:rPr sz="3250" spc="-285" dirty="0">
                <a:latin typeface="Verdana"/>
                <a:cs typeface="Verdana"/>
              </a:rPr>
              <a:t> </a:t>
            </a:r>
            <a:r>
              <a:rPr sz="3250" spc="45" dirty="0">
                <a:latin typeface="Verdana"/>
                <a:cs typeface="Verdana"/>
              </a:rPr>
              <a:t>t</a:t>
            </a:r>
            <a:r>
              <a:rPr sz="3250" spc="160" dirty="0">
                <a:latin typeface="Verdana"/>
                <a:cs typeface="Verdana"/>
              </a:rPr>
              <a:t>h</a:t>
            </a:r>
            <a:r>
              <a:rPr sz="3250" spc="35" dirty="0">
                <a:latin typeface="Verdana"/>
                <a:cs typeface="Verdana"/>
              </a:rPr>
              <a:t>e  </a:t>
            </a:r>
            <a:r>
              <a:rPr sz="3250" spc="-55" dirty="0">
                <a:latin typeface="Verdana"/>
                <a:cs typeface="Verdana"/>
              </a:rPr>
              <a:t>overall </a:t>
            </a:r>
            <a:r>
              <a:rPr sz="3250" spc="55" dirty="0">
                <a:latin typeface="Verdana"/>
                <a:cs typeface="Verdana"/>
              </a:rPr>
              <a:t>health </a:t>
            </a:r>
            <a:r>
              <a:rPr sz="3250" spc="25" dirty="0">
                <a:latin typeface="Verdana"/>
                <a:cs typeface="Verdana"/>
              </a:rPr>
              <a:t>of </a:t>
            </a:r>
            <a:r>
              <a:rPr sz="3250" spc="30" dirty="0">
                <a:latin typeface="Verdana"/>
                <a:cs typeface="Verdana"/>
              </a:rPr>
              <a:t>their workforce </a:t>
            </a:r>
            <a:r>
              <a:rPr sz="3250" spc="114" dirty="0">
                <a:latin typeface="Verdana"/>
                <a:cs typeface="Verdana"/>
              </a:rPr>
              <a:t>and </a:t>
            </a:r>
            <a:r>
              <a:rPr sz="3250" spc="120" dirty="0">
                <a:latin typeface="Verdana"/>
                <a:cs typeface="Verdana"/>
              </a:rPr>
              <a:t> </a:t>
            </a:r>
            <a:r>
              <a:rPr sz="3250" spc="-15" dirty="0">
                <a:latin typeface="Verdana"/>
                <a:cs typeface="Verdana"/>
              </a:rPr>
              <a:t>i</a:t>
            </a:r>
            <a:r>
              <a:rPr sz="3250" spc="160" dirty="0">
                <a:latin typeface="Verdana"/>
                <a:cs typeface="Verdana"/>
              </a:rPr>
              <a:t>n</a:t>
            </a:r>
            <a:r>
              <a:rPr sz="3250" spc="-60" dirty="0">
                <a:latin typeface="Verdana"/>
                <a:cs typeface="Verdana"/>
              </a:rPr>
              <a:t>f</a:t>
            </a:r>
            <a:r>
              <a:rPr sz="3250" spc="80" dirty="0">
                <a:latin typeface="Verdana"/>
                <a:cs typeface="Verdana"/>
              </a:rPr>
              <a:t>o</a:t>
            </a:r>
            <a:r>
              <a:rPr sz="3250" spc="-100" dirty="0">
                <a:latin typeface="Verdana"/>
                <a:cs typeface="Verdana"/>
              </a:rPr>
              <a:t>r</a:t>
            </a:r>
            <a:r>
              <a:rPr sz="3250" spc="325" dirty="0">
                <a:latin typeface="Verdana"/>
                <a:cs typeface="Verdana"/>
              </a:rPr>
              <a:t>m</a:t>
            </a:r>
            <a:r>
              <a:rPr sz="3250" spc="-285" dirty="0">
                <a:latin typeface="Verdana"/>
                <a:cs typeface="Verdana"/>
              </a:rPr>
              <a:t> </a:t>
            </a:r>
            <a:r>
              <a:rPr sz="3250" spc="160" dirty="0">
                <a:latin typeface="Verdana"/>
                <a:cs typeface="Verdana"/>
              </a:rPr>
              <a:t>n</a:t>
            </a:r>
            <a:r>
              <a:rPr sz="3250" spc="40" dirty="0">
                <a:latin typeface="Verdana"/>
                <a:cs typeface="Verdana"/>
              </a:rPr>
              <a:t>e</a:t>
            </a:r>
            <a:r>
              <a:rPr sz="3250" spc="120" dirty="0">
                <a:latin typeface="Verdana"/>
                <a:cs typeface="Verdana"/>
              </a:rPr>
              <a:t>c</a:t>
            </a:r>
            <a:r>
              <a:rPr sz="3250" spc="40" dirty="0">
                <a:latin typeface="Verdana"/>
                <a:cs typeface="Verdana"/>
              </a:rPr>
              <a:t>e</a:t>
            </a:r>
            <a:r>
              <a:rPr sz="3250" spc="-95" dirty="0">
                <a:latin typeface="Verdana"/>
                <a:cs typeface="Verdana"/>
              </a:rPr>
              <a:t>ss</a:t>
            </a:r>
            <a:r>
              <a:rPr sz="3250" spc="-20" dirty="0">
                <a:latin typeface="Verdana"/>
                <a:cs typeface="Verdana"/>
              </a:rPr>
              <a:t>a</a:t>
            </a:r>
            <a:r>
              <a:rPr sz="3250" spc="-25" dirty="0">
                <a:latin typeface="Verdana"/>
                <a:cs typeface="Verdana"/>
              </a:rPr>
              <a:t>r</a:t>
            </a:r>
            <a:r>
              <a:rPr sz="3250" spc="-145" dirty="0">
                <a:latin typeface="Verdana"/>
                <a:cs typeface="Verdana"/>
              </a:rPr>
              <a:t>y</a:t>
            </a:r>
            <a:r>
              <a:rPr sz="3250" spc="-285" dirty="0">
                <a:latin typeface="Verdana"/>
                <a:cs typeface="Verdana"/>
              </a:rPr>
              <a:t> </a:t>
            </a:r>
            <a:r>
              <a:rPr sz="3250" spc="-15" dirty="0">
                <a:latin typeface="Verdana"/>
                <a:cs typeface="Verdana"/>
              </a:rPr>
              <a:t>i</a:t>
            </a:r>
            <a:r>
              <a:rPr sz="3250" spc="160" dirty="0">
                <a:latin typeface="Verdana"/>
                <a:cs typeface="Verdana"/>
              </a:rPr>
              <a:t>n</a:t>
            </a:r>
            <a:r>
              <a:rPr sz="3250" spc="-15" dirty="0">
                <a:latin typeface="Verdana"/>
                <a:cs typeface="Verdana"/>
              </a:rPr>
              <a:t>t</a:t>
            </a:r>
            <a:r>
              <a:rPr sz="3250" spc="40" dirty="0">
                <a:latin typeface="Verdana"/>
                <a:cs typeface="Verdana"/>
              </a:rPr>
              <a:t>e</a:t>
            </a:r>
            <a:r>
              <a:rPr sz="3250" spc="-25" dirty="0">
                <a:latin typeface="Verdana"/>
                <a:cs typeface="Verdana"/>
              </a:rPr>
              <a:t>r</a:t>
            </a:r>
            <a:r>
              <a:rPr sz="3250" spc="-195" dirty="0">
                <a:latin typeface="Verdana"/>
                <a:cs typeface="Verdana"/>
              </a:rPr>
              <a:t>v</a:t>
            </a:r>
            <a:r>
              <a:rPr sz="3250" spc="40" dirty="0">
                <a:latin typeface="Verdana"/>
                <a:cs typeface="Verdana"/>
              </a:rPr>
              <a:t>e</a:t>
            </a:r>
            <a:r>
              <a:rPr sz="3250" spc="160" dirty="0">
                <a:latin typeface="Verdana"/>
                <a:cs typeface="Verdana"/>
              </a:rPr>
              <a:t>n</a:t>
            </a:r>
            <a:r>
              <a:rPr sz="3250" spc="45" dirty="0">
                <a:latin typeface="Verdana"/>
                <a:cs typeface="Verdana"/>
              </a:rPr>
              <a:t>t</a:t>
            </a:r>
            <a:r>
              <a:rPr sz="3250" spc="-15" dirty="0">
                <a:latin typeface="Verdana"/>
                <a:cs typeface="Verdana"/>
              </a:rPr>
              <a:t>i</a:t>
            </a:r>
            <a:r>
              <a:rPr sz="3250" spc="80" dirty="0">
                <a:latin typeface="Verdana"/>
                <a:cs typeface="Verdana"/>
              </a:rPr>
              <a:t>o</a:t>
            </a:r>
            <a:r>
              <a:rPr sz="3250" spc="160" dirty="0">
                <a:latin typeface="Verdana"/>
                <a:cs typeface="Verdana"/>
              </a:rPr>
              <a:t>n</a:t>
            </a:r>
            <a:r>
              <a:rPr sz="3250" spc="-95" dirty="0">
                <a:latin typeface="Verdana"/>
                <a:cs typeface="Verdana"/>
              </a:rPr>
              <a:t>s</a:t>
            </a:r>
            <a:r>
              <a:rPr sz="3250" spc="-490" dirty="0">
                <a:latin typeface="Verdana"/>
                <a:cs typeface="Verdana"/>
              </a:rPr>
              <a:t>.</a:t>
            </a:r>
            <a:endParaRPr sz="32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4825" cy="10286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77998" y="1126109"/>
            <a:ext cx="8648700" cy="175260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44475" rIns="0" bIns="0" rtlCol="0">
            <a:spAutoFit/>
          </a:bodyPr>
          <a:lstStyle/>
          <a:p>
            <a:pPr marL="255904">
              <a:lnSpc>
                <a:spcPct val="100000"/>
              </a:lnSpc>
              <a:spcBef>
                <a:spcPts val="1925"/>
              </a:spcBef>
            </a:pPr>
            <a:r>
              <a:rPr sz="5600" spc="155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5600" spc="-1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5600" spc="225" dirty="0">
                <a:solidFill>
                  <a:srgbClr val="FFFFFF"/>
                </a:solidFill>
                <a:latin typeface="Times New Roman"/>
                <a:cs typeface="Times New Roman"/>
              </a:rPr>
              <a:t>Collection</a:t>
            </a:r>
            <a:r>
              <a:rPr sz="5600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5600" spc="229" dirty="0">
                <a:solidFill>
                  <a:srgbClr val="FFFFFF"/>
                </a:solidFill>
                <a:latin typeface="Times New Roman"/>
                <a:cs typeface="Times New Roman"/>
              </a:rPr>
              <a:t>Methods</a:t>
            </a:r>
            <a:endParaRPr sz="5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52527" y="4207764"/>
            <a:ext cx="1598574" cy="33187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93544" y="4114279"/>
            <a:ext cx="2763901" cy="42325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87495" y="4726089"/>
            <a:ext cx="1576146" cy="3395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062585" y="4723879"/>
            <a:ext cx="3254629" cy="34175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66350" y="5369598"/>
            <a:ext cx="1736839" cy="37971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413250" y="3327234"/>
            <a:ext cx="7757795" cy="42449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065" marR="5080" indent="-635" algn="ctr">
              <a:lnSpc>
                <a:spcPct val="116399"/>
              </a:lnSpc>
              <a:spcBef>
                <a:spcPts val="75"/>
              </a:spcBef>
            </a:pPr>
            <a:r>
              <a:rPr sz="3400" spc="-20" dirty="0">
                <a:latin typeface="Verdana"/>
                <a:cs typeface="Verdana"/>
              </a:rPr>
              <a:t>C</a:t>
            </a:r>
            <a:r>
              <a:rPr sz="3400" spc="55" dirty="0">
                <a:latin typeface="Verdana"/>
                <a:cs typeface="Verdana"/>
              </a:rPr>
              <a:t>o</a:t>
            </a:r>
            <a:r>
              <a:rPr sz="3400" spc="25" dirty="0">
                <a:latin typeface="Verdana"/>
                <a:cs typeface="Verdana"/>
              </a:rPr>
              <a:t>lle</a:t>
            </a:r>
            <a:r>
              <a:rPr sz="3400" spc="55" dirty="0">
                <a:latin typeface="Verdana"/>
                <a:cs typeface="Verdana"/>
              </a:rPr>
              <a:t>c</a:t>
            </a:r>
            <a:r>
              <a:rPr sz="3400" spc="40" dirty="0">
                <a:latin typeface="Verdana"/>
                <a:cs typeface="Verdana"/>
              </a:rPr>
              <a:t>ti</a:t>
            </a:r>
            <a:r>
              <a:rPr sz="3400" spc="70" dirty="0">
                <a:latin typeface="Verdana"/>
                <a:cs typeface="Verdana"/>
              </a:rPr>
              <a:t>n</a:t>
            </a:r>
            <a:r>
              <a:rPr sz="3400" spc="200" dirty="0">
                <a:latin typeface="Verdana"/>
                <a:cs typeface="Verdana"/>
              </a:rPr>
              <a:t>g</a:t>
            </a:r>
            <a:r>
              <a:rPr sz="3400" spc="-310" dirty="0">
                <a:latin typeface="Verdana"/>
                <a:cs typeface="Verdana"/>
              </a:rPr>
              <a:t> </a:t>
            </a:r>
            <a:r>
              <a:rPr sz="3400" spc="15" dirty="0">
                <a:latin typeface="Verdana"/>
                <a:cs typeface="Verdana"/>
              </a:rPr>
              <a:t>e</a:t>
            </a:r>
            <a:r>
              <a:rPr sz="3400" spc="285" dirty="0">
                <a:latin typeface="Verdana"/>
                <a:cs typeface="Verdana"/>
              </a:rPr>
              <a:t>m</a:t>
            </a:r>
            <a:r>
              <a:rPr sz="3400" spc="175" dirty="0">
                <a:latin typeface="Verdana"/>
                <a:cs typeface="Verdana"/>
              </a:rPr>
              <a:t>p</a:t>
            </a:r>
            <a:r>
              <a:rPr sz="3400" spc="10" dirty="0">
                <a:latin typeface="Verdana"/>
                <a:cs typeface="Verdana"/>
              </a:rPr>
              <a:t>l</a:t>
            </a:r>
            <a:r>
              <a:rPr sz="3400" spc="-30" dirty="0">
                <a:latin typeface="Verdana"/>
                <a:cs typeface="Verdana"/>
              </a:rPr>
              <a:t>o</a:t>
            </a:r>
            <a:r>
              <a:rPr sz="3400" spc="-229" dirty="0">
                <a:latin typeface="Verdana"/>
                <a:cs typeface="Verdana"/>
              </a:rPr>
              <a:t>y</a:t>
            </a:r>
            <a:r>
              <a:rPr sz="3400" spc="15" dirty="0">
                <a:latin typeface="Verdana"/>
                <a:cs typeface="Verdana"/>
              </a:rPr>
              <a:t>e</a:t>
            </a:r>
            <a:r>
              <a:rPr sz="3400" spc="20" dirty="0">
                <a:latin typeface="Verdana"/>
                <a:cs typeface="Verdana"/>
              </a:rPr>
              <a:t>e</a:t>
            </a:r>
            <a:r>
              <a:rPr sz="3400" spc="-310" dirty="0">
                <a:latin typeface="Verdana"/>
                <a:cs typeface="Verdana"/>
              </a:rPr>
              <a:t> </a:t>
            </a:r>
            <a:r>
              <a:rPr sz="3400" spc="175" dirty="0">
                <a:latin typeface="Verdana"/>
                <a:cs typeface="Verdana"/>
              </a:rPr>
              <a:t>d</a:t>
            </a:r>
            <a:r>
              <a:rPr sz="3400" spc="-50" dirty="0">
                <a:latin typeface="Verdana"/>
                <a:cs typeface="Verdana"/>
              </a:rPr>
              <a:t>a</a:t>
            </a:r>
            <a:r>
              <a:rPr sz="3400" spc="-5" dirty="0">
                <a:latin typeface="Verdana"/>
                <a:cs typeface="Verdana"/>
              </a:rPr>
              <a:t>ta</a:t>
            </a:r>
            <a:r>
              <a:rPr sz="3400" spc="-310" dirty="0">
                <a:latin typeface="Verdana"/>
                <a:cs typeface="Verdana"/>
              </a:rPr>
              <a:t> </a:t>
            </a:r>
            <a:r>
              <a:rPr sz="3400" spc="130" dirty="0">
                <a:latin typeface="Verdana"/>
                <a:cs typeface="Verdana"/>
              </a:rPr>
              <a:t>c</a:t>
            </a:r>
            <a:r>
              <a:rPr sz="3400" spc="50" dirty="0">
                <a:latin typeface="Verdana"/>
                <a:cs typeface="Verdana"/>
              </a:rPr>
              <a:t>an</a:t>
            </a:r>
            <a:r>
              <a:rPr sz="3400" spc="-310" dirty="0">
                <a:latin typeface="Verdana"/>
                <a:cs typeface="Verdana"/>
              </a:rPr>
              <a:t> </a:t>
            </a:r>
            <a:r>
              <a:rPr sz="3400" spc="175" dirty="0">
                <a:latin typeface="Verdana"/>
                <a:cs typeface="Verdana"/>
              </a:rPr>
              <a:t>b</a:t>
            </a:r>
            <a:r>
              <a:rPr sz="3400" spc="15" dirty="0">
                <a:latin typeface="Verdana"/>
                <a:cs typeface="Verdana"/>
              </a:rPr>
              <a:t>e  </a:t>
            </a:r>
            <a:r>
              <a:rPr sz="3400" spc="175" dirty="0">
                <a:latin typeface="Verdana"/>
                <a:cs typeface="Verdana"/>
              </a:rPr>
              <a:t>d</a:t>
            </a:r>
            <a:r>
              <a:rPr sz="3400" spc="55" dirty="0">
                <a:latin typeface="Verdana"/>
                <a:cs typeface="Verdana"/>
              </a:rPr>
              <a:t>o</a:t>
            </a:r>
            <a:r>
              <a:rPr sz="3400" spc="80" dirty="0">
                <a:latin typeface="Verdana"/>
                <a:cs typeface="Verdana"/>
              </a:rPr>
              <a:t>ne</a:t>
            </a:r>
            <a:r>
              <a:rPr sz="3400" spc="-310" dirty="0">
                <a:latin typeface="Verdana"/>
                <a:cs typeface="Verdana"/>
              </a:rPr>
              <a:t> </a:t>
            </a:r>
            <a:r>
              <a:rPr sz="3400" spc="65" dirty="0">
                <a:latin typeface="Verdana"/>
                <a:cs typeface="Verdana"/>
              </a:rPr>
              <a:t>t</a:t>
            </a:r>
            <a:r>
              <a:rPr sz="3400" spc="100" dirty="0">
                <a:latin typeface="Verdana"/>
                <a:cs typeface="Verdana"/>
              </a:rPr>
              <a:t>h</a:t>
            </a:r>
            <a:r>
              <a:rPr sz="3400" spc="-140" dirty="0">
                <a:latin typeface="Verdana"/>
                <a:cs typeface="Verdana"/>
              </a:rPr>
              <a:t>r</a:t>
            </a:r>
            <a:r>
              <a:rPr sz="3400" spc="55" dirty="0">
                <a:latin typeface="Verdana"/>
                <a:cs typeface="Verdana"/>
              </a:rPr>
              <a:t>o</a:t>
            </a:r>
            <a:r>
              <a:rPr sz="3400" spc="120" dirty="0">
                <a:latin typeface="Verdana"/>
                <a:cs typeface="Verdana"/>
              </a:rPr>
              <a:t>u</a:t>
            </a:r>
            <a:r>
              <a:rPr sz="3400" spc="170" dirty="0">
                <a:latin typeface="Verdana"/>
                <a:cs typeface="Verdana"/>
              </a:rPr>
              <a:t>gh</a:t>
            </a:r>
            <a:r>
              <a:rPr sz="3400" spc="-310" dirty="0">
                <a:latin typeface="Verdana"/>
                <a:cs typeface="Verdana"/>
              </a:rPr>
              <a:t> </a:t>
            </a:r>
            <a:r>
              <a:rPr sz="3400" spc="5" dirty="0">
                <a:latin typeface="Verdana"/>
                <a:cs typeface="Verdana"/>
              </a:rPr>
              <a:t>s</a:t>
            </a:r>
            <a:r>
              <a:rPr sz="3400" dirty="0">
                <a:latin typeface="Verdana"/>
                <a:cs typeface="Verdana"/>
              </a:rPr>
              <a:t>u</a:t>
            </a:r>
            <a:r>
              <a:rPr sz="3400" spc="-45" dirty="0">
                <a:latin typeface="Verdana"/>
                <a:cs typeface="Verdana"/>
              </a:rPr>
              <a:t>r</a:t>
            </a:r>
            <a:r>
              <a:rPr sz="3400" spc="-229" dirty="0">
                <a:latin typeface="Verdana"/>
                <a:cs typeface="Verdana"/>
              </a:rPr>
              <a:t>v</a:t>
            </a:r>
            <a:r>
              <a:rPr sz="3400" spc="-15" dirty="0">
                <a:latin typeface="Verdana"/>
                <a:cs typeface="Verdana"/>
              </a:rPr>
              <a:t>e</a:t>
            </a:r>
            <a:r>
              <a:rPr sz="3400" spc="-200" dirty="0">
                <a:latin typeface="Verdana"/>
                <a:cs typeface="Verdana"/>
              </a:rPr>
              <a:t>y</a:t>
            </a:r>
            <a:r>
              <a:rPr sz="3400" spc="-120" dirty="0">
                <a:latin typeface="Verdana"/>
                <a:cs typeface="Verdana"/>
              </a:rPr>
              <a:t>s</a:t>
            </a:r>
            <a:r>
              <a:rPr sz="3400" spc="-520" dirty="0">
                <a:latin typeface="Verdana"/>
                <a:cs typeface="Verdana"/>
              </a:rPr>
              <a:t>,</a:t>
            </a:r>
            <a:r>
              <a:rPr sz="3400" spc="-310" dirty="0">
                <a:latin typeface="Verdana"/>
                <a:cs typeface="Verdana"/>
              </a:rPr>
              <a:t> </a:t>
            </a:r>
            <a:r>
              <a:rPr sz="3400" spc="175" dirty="0">
                <a:latin typeface="Verdana"/>
                <a:cs typeface="Verdana"/>
              </a:rPr>
              <a:t>p</a:t>
            </a:r>
            <a:r>
              <a:rPr sz="3400" spc="15" dirty="0">
                <a:latin typeface="Verdana"/>
                <a:cs typeface="Verdana"/>
              </a:rPr>
              <a:t>e</a:t>
            </a:r>
            <a:r>
              <a:rPr sz="3400" spc="-75" dirty="0">
                <a:latin typeface="Verdana"/>
                <a:cs typeface="Verdana"/>
              </a:rPr>
              <a:t>r</a:t>
            </a:r>
            <a:r>
              <a:rPr sz="3400" spc="-100" dirty="0">
                <a:latin typeface="Verdana"/>
                <a:cs typeface="Verdana"/>
              </a:rPr>
              <a:t>f</a:t>
            </a:r>
            <a:r>
              <a:rPr sz="3400" spc="55" dirty="0">
                <a:latin typeface="Verdana"/>
                <a:cs typeface="Verdana"/>
              </a:rPr>
              <a:t>o</a:t>
            </a:r>
            <a:r>
              <a:rPr sz="3400" spc="-125" dirty="0">
                <a:latin typeface="Verdana"/>
                <a:cs typeface="Verdana"/>
              </a:rPr>
              <a:t>r</a:t>
            </a:r>
            <a:r>
              <a:rPr sz="3400" spc="285" dirty="0">
                <a:latin typeface="Verdana"/>
                <a:cs typeface="Verdana"/>
              </a:rPr>
              <a:t>m</a:t>
            </a:r>
            <a:r>
              <a:rPr sz="3400" spc="45" dirty="0">
                <a:latin typeface="Verdana"/>
                <a:cs typeface="Verdana"/>
              </a:rPr>
              <a:t>an</a:t>
            </a:r>
            <a:r>
              <a:rPr sz="3400" spc="100" dirty="0">
                <a:latin typeface="Verdana"/>
                <a:cs typeface="Verdana"/>
              </a:rPr>
              <a:t>c</a:t>
            </a:r>
            <a:r>
              <a:rPr sz="3400" spc="15" dirty="0">
                <a:latin typeface="Verdana"/>
                <a:cs typeface="Verdana"/>
              </a:rPr>
              <a:t>e  </a:t>
            </a:r>
            <a:r>
              <a:rPr sz="3400" spc="-140" dirty="0">
                <a:latin typeface="Verdana"/>
                <a:cs typeface="Verdana"/>
              </a:rPr>
              <a:t>r</a:t>
            </a:r>
            <a:r>
              <a:rPr sz="3400" spc="-15" dirty="0">
                <a:latin typeface="Verdana"/>
                <a:cs typeface="Verdana"/>
              </a:rPr>
              <a:t>e</a:t>
            </a:r>
            <a:r>
              <a:rPr sz="3400" spc="-180" dirty="0">
                <a:latin typeface="Verdana"/>
                <a:cs typeface="Verdana"/>
              </a:rPr>
              <a:t>v</a:t>
            </a:r>
            <a:r>
              <a:rPr sz="3400" dirty="0">
                <a:latin typeface="Verdana"/>
                <a:cs typeface="Verdana"/>
              </a:rPr>
              <a:t>i</a:t>
            </a:r>
            <a:r>
              <a:rPr sz="3400" spc="-35" dirty="0">
                <a:latin typeface="Verdana"/>
                <a:cs typeface="Verdana"/>
              </a:rPr>
              <a:t>e</a:t>
            </a:r>
            <a:r>
              <a:rPr sz="3400" spc="170" dirty="0">
                <a:latin typeface="Verdana"/>
                <a:cs typeface="Verdana"/>
              </a:rPr>
              <a:t>w</a:t>
            </a:r>
            <a:r>
              <a:rPr sz="3400" spc="-120" dirty="0">
                <a:latin typeface="Verdana"/>
                <a:cs typeface="Verdana"/>
              </a:rPr>
              <a:t>s</a:t>
            </a:r>
            <a:r>
              <a:rPr sz="3400" spc="-520" dirty="0">
                <a:latin typeface="Verdana"/>
                <a:cs typeface="Verdana"/>
              </a:rPr>
              <a:t>,</a:t>
            </a:r>
            <a:r>
              <a:rPr sz="3400" spc="-310" dirty="0">
                <a:latin typeface="Verdana"/>
                <a:cs typeface="Verdana"/>
              </a:rPr>
              <a:t> </a:t>
            </a:r>
            <a:r>
              <a:rPr sz="3400" spc="45" dirty="0">
                <a:latin typeface="Verdana"/>
                <a:cs typeface="Verdana"/>
              </a:rPr>
              <a:t>an</a:t>
            </a:r>
            <a:r>
              <a:rPr sz="3400" spc="180" dirty="0">
                <a:latin typeface="Verdana"/>
                <a:cs typeface="Verdana"/>
              </a:rPr>
              <a:t>d</a:t>
            </a:r>
            <a:r>
              <a:rPr sz="3400" spc="-310" dirty="0">
                <a:latin typeface="Verdana"/>
                <a:cs typeface="Verdana"/>
              </a:rPr>
              <a:t> </a:t>
            </a:r>
            <a:r>
              <a:rPr sz="3400" spc="195" dirty="0">
                <a:latin typeface="Verdana"/>
                <a:cs typeface="Verdana"/>
              </a:rPr>
              <a:t>H</a:t>
            </a:r>
            <a:r>
              <a:rPr sz="3400" spc="85" dirty="0">
                <a:latin typeface="Verdana"/>
                <a:cs typeface="Verdana"/>
              </a:rPr>
              <a:t>R</a:t>
            </a:r>
            <a:r>
              <a:rPr sz="3400" spc="-310" dirty="0">
                <a:latin typeface="Verdana"/>
                <a:cs typeface="Verdana"/>
              </a:rPr>
              <a:t> </a:t>
            </a:r>
            <a:r>
              <a:rPr sz="3400" spc="35" dirty="0">
                <a:latin typeface="Verdana"/>
                <a:cs typeface="Verdana"/>
              </a:rPr>
              <a:t>i</a:t>
            </a:r>
            <a:r>
              <a:rPr sz="3400" spc="75" dirty="0">
                <a:latin typeface="Verdana"/>
                <a:cs typeface="Verdana"/>
              </a:rPr>
              <a:t>n</a:t>
            </a:r>
            <a:r>
              <a:rPr sz="3400" spc="-85" dirty="0">
                <a:latin typeface="Verdana"/>
                <a:cs typeface="Verdana"/>
              </a:rPr>
              <a:t>f</a:t>
            </a:r>
            <a:r>
              <a:rPr sz="3400" spc="55" dirty="0">
                <a:latin typeface="Verdana"/>
                <a:cs typeface="Verdana"/>
              </a:rPr>
              <a:t>o</a:t>
            </a:r>
            <a:r>
              <a:rPr sz="3400" spc="-125" dirty="0">
                <a:latin typeface="Verdana"/>
                <a:cs typeface="Verdana"/>
              </a:rPr>
              <a:t>r</a:t>
            </a:r>
            <a:r>
              <a:rPr sz="3400" spc="285" dirty="0">
                <a:latin typeface="Verdana"/>
                <a:cs typeface="Verdana"/>
              </a:rPr>
              <a:t>m</a:t>
            </a:r>
            <a:r>
              <a:rPr sz="3400" spc="5" dirty="0">
                <a:latin typeface="Verdana"/>
                <a:cs typeface="Verdana"/>
              </a:rPr>
              <a:t>atio</a:t>
            </a:r>
            <a:r>
              <a:rPr sz="3400" spc="95" dirty="0">
                <a:latin typeface="Verdana"/>
                <a:cs typeface="Verdana"/>
              </a:rPr>
              <a:t>n  </a:t>
            </a:r>
            <a:r>
              <a:rPr sz="3400" spc="-155" dirty="0">
                <a:latin typeface="Verdana"/>
                <a:cs typeface="Verdana"/>
              </a:rPr>
              <a:t>s</a:t>
            </a:r>
            <a:r>
              <a:rPr sz="3400" spc="-200" dirty="0">
                <a:latin typeface="Verdana"/>
                <a:cs typeface="Verdana"/>
              </a:rPr>
              <a:t>y</a:t>
            </a:r>
            <a:r>
              <a:rPr sz="3400" spc="-50" dirty="0">
                <a:latin typeface="Verdana"/>
                <a:cs typeface="Verdana"/>
              </a:rPr>
              <a:t>s</a:t>
            </a:r>
            <a:r>
              <a:rPr sz="3400" spc="-100" dirty="0">
                <a:latin typeface="Verdana"/>
                <a:cs typeface="Verdana"/>
              </a:rPr>
              <a:t>t</a:t>
            </a:r>
            <a:r>
              <a:rPr sz="3400" spc="15" dirty="0">
                <a:latin typeface="Verdana"/>
                <a:cs typeface="Verdana"/>
              </a:rPr>
              <a:t>e</a:t>
            </a:r>
            <a:r>
              <a:rPr sz="3400" spc="285" dirty="0">
                <a:latin typeface="Verdana"/>
                <a:cs typeface="Verdana"/>
              </a:rPr>
              <a:t>m</a:t>
            </a:r>
            <a:r>
              <a:rPr sz="3400" spc="-120" dirty="0">
                <a:latin typeface="Verdana"/>
                <a:cs typeface="Verdana"/>
              </a:rPr>
              <a:t>s</a:t>
            </a:r>
            <a:r>
              <a:rPr sz="3400" spc="-520" dirty="0">
                <a:latin typeface="Verdana"/>
                <a:cs typeface="Verdana"/>
              </a:rPr>
              <a:t>.</a:t>
            </a:r>
            <a:r>
              <a:rPr sz="3400" spc="-310" dirty="0">
                <a:latin typeface="Verdana"/>
                <a:cs typeface="Verdana"/>
              </a:rPr>
              <a:t> </a:t>
            </a:r>
            <a:r>
              <a:rPr sz="3400" spc="190" dirty="0">
                <a:latin typeface="Verdana"/>
                <a:cs typeface="Verdana"/>
              </a:rPr>
              <a:t>U</a:t>
            </a:r>
            <a:r>
              <a:rPr sz="3400" spc="5" dirty="0">
                <a:latin typeface="Verdana"/>
                <a:cs typeface="Verdana"/>
              </a:rPr>
              <a:t>tilizin</a:t>
            </a:r>
            <a:r>
              <a:rPr sz="3400" spc="200" dirty="0">
                <a:latin typeface="Verdana"/>
                <a:cs typeface="Verdana"/>
              </a:rPr>
              <a:t>g</a:t>
            </a:r>
            <a:r>
              <a:rPr sz="3400" spc="-310" dirty="0">
                <a:latin typeface="Verdana"/>
                <a:cs typeface="Verdana"/>
              </a:rPr>
              <a:t> </a:t>
            </a:r>
            <a:r>
              <a:rPr sz="3400" spc="175" dirty="0">
                <a:latin typeface="Verdana"/>
                <a:cs typeface="Verdana"/>
              </a:rPr>
              <a:t>d</a:t>
            </a:r>
            <a:r>
              <a:rPr sz="3400" spc="-65" dirty="0">
                <a:latin typeface="Verdana"/>
                <a:cs typeface="Verdana"/>
              </a:rPr>
              <a:t>i</a:t>
            </a:r>
            <a:r>
              <a:rPr sz="3400" spc="-190" dirty="0">
                <a:latin typeface="Verdana"/>
                <a:cs typeface="Verdana"/>
              </a:rPr>
              <a:t>v</a:t>
            </a:r>
            <a:r>
              <a:rPr sz="3400" spc="15" dirty="0">
                <a:latin typeface="Verdana"/>
                <a:cs typeface="Verdana"/>
              </a:rPr>
              <a:t>e</a:t>
            </a:r>
            <a:r>
              <a:rPr sz="3400" spc="-105" dirty="0">
                <a:latin typeface="Verdana"/>
                <a:cs typeface="Verdana"/>
              </a:rPr>
              <a:t>r</a:t>
            </a:r>
            <a:r>
              <a:rPr sz="3400" spc="-50" dirty="0">
                <a:latin typeface="Verdana"/>
                <a:cs typeface="Verdana"/>
              </a:rPr>
              <a:t>se</a:t>
            </a:r>
            <a:r>
              <a:rPr sz="3400" spc="-310" dirty="0">
                <a:latin typeface="Verdana"/>
                <a:cs typeface="Verdana"/>
              </a:rPr>
              <a:t> </a:t>
            </a:r>
            <a:r>
              <a:rPr sz="3400" spc="175" dirty="0">
                <a:latin typeface="Verdana"/>
                <a:cs typeface="Verdana"/>
              </a:rPr>
              <a:t>d</a:t>
            </a:r>
            <a:r>
              <a:rPr sz="3400" spc="-15" dirty="0">
                <a:latin typeface="Verdana"/>
                <a:cs typeface="Verdana"/>
              </a:rPr>
              <a:t>ata  </a:t>
            </a:r>
            <a:r>
              <a:rPr sz="3400" spc="-25" dirty="0">
                <a:latin typeface="Verdana"/>
                <a:cs typeface="Verdana"/>
              </a:rPr>
              <a:t>s</a:t>
            </a:r>
            <a:r>
              <a:rPr sz="3400" spc="-35" dirty="0">
                <a:latin typeface="Verdana"/>
                <a:cs typeface="Verdana"/>
              </a:rPr>
              <a:t>o</a:t>
            </a:r>
            <a:r>
              <a:rPr sz="3400" spc="120" dirty="0">
                <a:latin typeface="Verdana"/>
                <a:cs typeface="Verdana"/>
              </a:rPr>
              <a:t>u</a:t>
            </a:r>
            <a:r>
              <a:rPr sz="3400" spc="-140" dirty="0">
                <a:latin typeface="Verdana"/>
                <a:cs typeface="Verdana"/>
              </a:rPr>
              <a:t>r</a:t>
            </a:r>
            <a:r>
              <a:rPr sz="3400" spc="100" dirty="0">
                <a:latin typeface="Verdana"/>
                <a:cs typeface="Verdana"/>
              </a:rPr>
              <a:t>c</a:t>
            </a:r>
            <a:r>
              <a:rPr sz="3400" spc="15" dirty="0">
                <a:latin typeface="Verdana"/>
                <a:cs typeface="Verdana"/>
              </a:rPr>
              <a:t>e</a:t>
            </a:r>
            <a:r>
              <a:rPr sz="3400" spc="-120" dirty="0">
                <a:latin typeface="Verdana"/>
                <a:cs typeface="Verdana"/>
              </a:rPr>
              <a:t>s</a:t>
            </a:r>
            <a:r>
              <a:rPr sz="3400" spc="-310" dirty="0">
                <a:latin typeface="Verdana"/>
                <a:cs typeface="Verdana"/>
              </a:rPr>
              <a:t> </a:t>
            </a:r>
            <a:r>
              <a:rPr sz="3400" spc="15" dirty="0">
                <a:latin typeface="Verdana"/>
                <a:cs typeface="Verdana"/>
              </a:rPr>
              <a:t>e</a:t>
            </a:r>
            <a:r>
              <a:rPr sz="3400" spc="45" dirty="0">
                <a:latin typeface="Verdana"/>
                <a:cs typeface="Verdana"/>
              </a:rPr>
              <a:t>nsu</a:t>
            </a:r>
            <a:r>
              <a:rPr sz="3400" spc="-140" dirty="0">
                <a:latin typeface="Verdana"/>
                <a:cs typeface="Verdana"/>
              </a:rPr>
              <a:t>r</a:t>
            </a:r>
            <a:r>
              <a:rPr sz="3400" spc="15" dirty="0">
                <a:latin typeface="Verdana"/>
                <a:cs typeface="Verdana"/>
              </a:rPr>
              <a:t>e</a:t>
            </a:r>
            <a:r>
              <a:rPr sz="3400" spc="-120" dirty="0">
                <a:latin typeface="Verdana"/>
                <a:cs typeface="Verdana"/>
              </a:rPr>
              <a:t>s</a:t>
            </a:r>
            <a:r>
              <a:rPr sz="3400" spc="-310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a</a:t>
            </a:r>
            <a:r>
              <a:rPr sz="3400" spc="-310" dirty="0">
                <a:latin typeface="Verdana"/>
                <a:cs typeface="Verdana"/>
              </a:rPr>
              <a:t> </a:t>
            </a:r>
            <a:r>
              <a:rPr sz="3400" spc="100" dirty="0">
                <a:latin typeface="Verdana"/>
                <a:cs typeface="Verdana"/>
              </a:rPr>
              <a:t>c</a:t>
            </a:r>
            <a:r>
              <a:rPr sz="3400" spc="55" dirty="0">
                <a:latin typeface="Verdana"/>
                <a:cs typeface="Verdana"/>
              </a:rPr>
              <a:t>o</a:t>
            </a:r>
            <a:r>
              <a:rPr sz="3400" spc="285" dirty="0">
                <a:latin typeface="Verdana"/>
                <a:cs typeface="Verdana"/>
              </a:rPr>
              <a:t>m</a:t>
            </a:r>
            <a:r>
              <a:rPr sz="3400" spc="175" dirty="0">
                <a:latin typeface="Verdana"/>
                <a:cs typeface="Verdana"/>
              </a:rPr>
              <a:t>p</a:t>
            </a:r>
            <a:r>
              <a:rPr sz="3400" spc="-140" dirty="0">
                <a:latin typeface="Verdana"/>
                <a:cs typeface="Verdana"/>
              </a:rPr>
              <a:t>r</a:t>
            </a:r>
            <a:r>
              <a:rPr sz="3400" spc="15" dirty="0">
                <a:latin typeface="Verdana"/>
                <a:cs typeface="Verdana"/>
              </a:rPr>
              <a:t>e</a:t>
            </a:r>
            <a:r>
              <a:rPr sz="3400" spc="135" dirty="0">
                <a:latin typeface="Verdana"/>
                <a:cs typeface="Verdana"/>
              </a:rPr>
              <a:t>h</a:t>
            </a:r>
            <a:r>
              <a:rPr sz="3400" spc="75" dirty="0">
                <a:latin typeface="Verdana"/>
                <a:cs typeface="Verdana"/>
              </a:rPr>
              <a:t>en</a:t>
            </a:r>
            <a:r>
              <a:rPr sz="3400" spc="-90" dirty="0">
                <a:latin typeface="Verdana"/>
                <a:cs typeface="Verdana"/>
              </a:rPr>
              <a:t>si</a:t>
            </a:r>
            <a:r>
              <a:rPr sz="3400" spc="-190" dirty="0">
                <a:latin typeface="Verdana"/>
                <a:cs typeface="Verdana"/>
              </a:rPr>
              <a:t>v</a:t>
            </a:r>
            <a:r>
              <a:rPr sz="3400" spc="15" dirty="0">
                <a:latin typeface="Verdana"/>
                <a:cs typeface="Verdana"/>
              </a:rPr>
              <a:t>e  </a:t>
            </a:r>
            <a:r>
              <a:rPr sz="3400" spc="-55" dirty="0">
                <a:latin typeface="Verdana"/>
                <a:cs typeface="Verdana"/>
              </a:rPr>
              <a:t>vi</a:t>
            </a:r>
            <a:r>
              <a:rPr sz="3400" spc="-105" dirty="0">
                <a:latin typeface="Verdana"/>
                <a:cs typeface="Verdana"/>
              </a:rPr>
              <a:t>e</a:t>
            </a:r>
            <a:r>
              <a:rPr sz="3400" spc="195" dirty="0">
                <a:latin typeface="Verdana"/>
                <a:cs typeface="Verdana"/>
              </a:rPr>
              <a:t>w</a:t>
            </a:r>
            <a:r>
              <a:rPr sz="3400" spc="-310" dirty="0">
                <a:latin typeface="Verdana"/>
                <a:cs typeface="Verdana"/>
              </a:rPr>
              <a:t> </a:t>
            </a:r>
            <a:r>
              <a:rPr sz="3400" spc="55" dirty="0">
                <a:latin typeface="Verdana"/>
                <a:cs typeface="Verdana"/>
              </a:rPr>
              <a:t>o</a:t>
            </a:r>
            <a:r>
              <a:rPr sz="3400" spc="-50" dirty="0">
                <a:latin typeface="Verdana"/>
                <a:cs typeface="Verdana"/>
              </a:rPr>
              <a:t>f</a:t>
            </a:r>
            <a:r>
              <a:rPr sz="3400" spc="-310" dirty="0">
                <a:latin typeface="Verdana"/>
                <a:cs typeface="Verdana"/>
              </a:rPr>
              <a:t> </a:t>
            </a:r>
            <a:r>
              <a:rPr sz="3400" spc="15" dirty="0">
                <a:latin typeface="Verdana"/>
                <a:cs typeface="Verdana"/>
              </a:rPr>
              <a:t>e</a:t>
            </a:r>
            <a:r>
              <a:rPr sz="3400" spc="285" dirty="0">
                <a:latin typeface="Verdana"/>
                <a:cs typeface="Verdana"/>
              </a:rPr>
              <a:t>m</a:t>
            </a:r>
            <a:r>
              <a:rPr sz="3400" spc="175" dirty="0">
                <a:latin typeface="Verdana"/>
                <a:cs typeface="Verdana"/>
              </a:rPr>
              <a:t>p</a:t>
            </a:r>
            <a:r>
              <a:rPr sz="3400" spc="10" dirty="0">
                <a:latin typeface="Verdana"/>
                <a:cs typeface="Verdana"/>
              </a:rPr>
              <a:t>l</a:t>
            </a:r>
            <a:r>
              <a:rPr sz="3400" spc="-30" dirty="0">
                <a:latin typeface="Verdana"/>
                <a:cs typeface="Verdana"/>
              </a:rPr>
              <a:t>o</a:t>
            </a:r>
            <a:r>
              <a:rPr sz="3400" spc="-229" dirty="0">
                <a:latin typeface="Verdana"/>
                <a:cs typeface="Verdana"/>
              </a:rPr>
              <a:t>y</a:t>
            </a:r>
            <a:r>
              <a:rPr sz="3400" spc="20" dirty="0">
                <a:latin typeface="Verdana"/>
                <a:cs typeface="Verdana"/>
              </a:rPr>
              <a:t>ee</a:t>
            </a:r>
            <a:r>
              <a:rPr sz="3400" spc="-310" dirty="0">
                <a:latin typeface="Verdana"/>
                <a:cs typeface="Verdana"/>
              </a:rPr>
              <a:t> </a:t>
            </a:r>
            <a:r>
              <a:rPr sz="3400" spc="175" dirty="0">
                <a:latin typeface="Verdana"/>
                <a:cs typeface="Verdana"/>
              </a:rPr>
              <a:t>p</a:t>
            </a:r>
            <a:r>
              <a:rPr sz="3400" spc="-40" dirty="0">
                <a:latin typeface="Verdana"/>
                <a:cs typeface="Verdana"/>
              </a:rPr>
              <a:t>e</a:t>
            </a:r>
            <a:r>
              <a:rPr sz="3400" spc="-35" dirty="0">
                <a:latin typeface="Verdana"/>
                <a:cs typeface="Verdana"/>
              </a:rPr>
              <a:t>r</a:t>
            </a:r>
            <a:r>
              <a:rPr sz="3400" spc="-85" dirty="0">
                <a:latin typeface="Verdana"/>
                <a:cs typeface="Verdana"/>
              </a:rPr>
              <a:t>f</a:t>
            </a:r>
            <a:r>
              <a:rPr sz="3400" spc="55" dirty="0">
                <a:latin typeface="Verdana"/>
                <a:cs typeface="Verdana"/>
              </a:rPr>
              <a:t>o</a:t>
            </a:r>
            <a:r>
              <a:rPr sz="3400" spc="-125" dirty="0">
                <a:latin typeface="Verdana"/>
                <a:cs typeface="Verdana"/>
              </a:rPr>
              <a:t>r</a:t>
            </a:r>
            <a:r>
              <a:rPr sz="3400" spc="285" dirty="0">
                <a:latin typeface="Verdana"/>
                <a:cs typeface="Verdana"/>
              </a:rPr>
              <a:t>m</a:t>
            </a:r>
            <a:r>
              <a:rPr sz="3400" spc="45" dirty="0">
                <a:latin typeface="Verdana"/>
                <a:cs typeface="Verdana"/>
              </a:rPr>
              <a:t>an</a:t>
            </a:r>
            <a:r>
              <a:rPr sz="3400" spc="100" dirty="0">
                <a:latin typeface="Verdana"/>
                <a:cs typeface="Verdana"/>
              </a:rPr>
              <a:t>c</a:t>
            </a:r>
            <a:r>
              <a:rPr sz="3400" spc="20" dirty="0">
                <a:latin typeface="Verdana"/>
                <a:cs typeface="Verdana"/>
              </a:rPr>
              <a:t>e</a:t>
            </a:r>
            <a:r>
              <a:rPr sz="3400" spc="-310" dirty="0">
                <a:latin typeface="Verdana"/>
                <a:cs typeface="Verdana"/>
              </a:rPr>
              <a:t> </a:t>
            </a:r>
            <a:r>
              <a:rPr sz="3400" spc="-50" dirty="0">
                <a:latin typeface="Verdana"/>
                <a:cs typeface="Verdana"/>
              </a:rPr>
              <a:t>a</a:t>
            </a:r>
            <a:r>
              <a:rPr sz="3400" spc="135" dirty="0">
                <a:latin typeface="Verdana"/>
                <a:cs typeface="Verdana"/>
              </a:rPr>
              <a:t>n</a:t>
            </a:r>
            <a:r>
              <a:rPr sz="3400" spc="125" dirty="0">
                <a:latin typeface="Verdana"/>
                <a:cs typeface="Verdana"/>
              </a:rPr>
              <a:t>d  </a:t>
            </a:r>
            <a:r>
              <a:rPr sz="3400" spc="-45" dirty="0">
                <a:latin typeface="Verdana"/>
                <a:cs typeface="Verdana"/>
              </a:rPr>
              <a:t>satisfaction.</a:t>
            </a:r>
            <a:endParaRPr sz="3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4825" cy="1028699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877998" y="1126109"/>
            <a:ext cx="8648700" cy="1752600"/>
            <a:chOff x="8877998" y="1126109"/>
            <a:chExt cx="8648700" cy="1752600"/>
          </a:xfrm>
        </p:grpSpPr>
        <p:sp>
          <p:nvSpPr>
            <p:cNvPr id="4" name="object 4"/>
            <p:cNvSpPr/>
            <p:nvPr/>
          </p:nvSpPr>
          <p:spPr>
            <a:xfrm>
              <a:off x="8877998" y="1126109"/>
              <a:ext cx="8648700" cy="1752600"/>
            </a:xfrm>
            <a:custGeom>
              <a:avLst/>
              <a:gdLst/>
              <a:ahLst/>
              <a:cxnLst/>
              <a:rect l="l" t="t" r="r" b="b"/>
              <a:pathLst>
                <a:path w="8648700" h="1752600">
                  <a:moveTo>
                    <a:pt x="8648700" y="0"/>
                  </a:moveTo>
                  <a:lnTo>
                    <a:pt x="0" y="0"/>
                  </a:lnTo>
                  <a:lnTo>
                    <a:pt x="0" y="1752600"/>
                  </a:lnTo>
                  <a:lnTo>
                    <a:pt x="8648700" y="1752600"/>
                  </a:lnTo>
                  <a:lnTo>
                    <a:pt x="86487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09859" y="1717052"/>
              <a:ext cx="393700" cy="3841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09852" y="1717052"/>
              <a:ext cx="393700" cy="38417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877998" y="1126109"/>
            <a:ext cx="8648700" cy="1752600"/>
          </a:xfrm>
          <a:prstGeom prst="rect">
            <a:avLst/>
          </a:prstGeom>
        </p:spPr>
        <p:txBody>
          <a:bodyPr vert="horz" wrap="square" lIns="0" tIns="231775" rIns="0" bIns="0" rtlCol="0">
            <a:spAutoFit/>
          </a:bodyPr>
          <a:lstStyle/>
          <a:p>
            <a:pPr marL="247650">
              <a:lnSpc>
                <a:spcPct val="100000"/>
              </a:lnSpc>
              <a:spcBef>
                <a:spcPts val="1825"/>
              </a:spcBef>
            </a:pPr>
            <a:r>
              <a:rPr sz="5850" spc="30" dirty="0">
                <a:solidFill>
                  <a:srgbClr val="FFFFFF"/>
                </a:solidFill>
              </a:rPr>
              <a:t>Using</a:t>
            </a:r>
            <a:r>
              <a:rPr sz="5850" spc="60" dirty="0">
                <a:solidFill>
                  <a:srgbClr val="FFFFFF"/>
                </a:solidFill>
              </a:rPr>
              <a:t> </a:t>
            </a:r>
            <a:r>
              <a:rPr sz="5850" spc="-125" dirty="0">
                <a:solidFill>
                  <a:srgbClr val="FFFFFF"/>
                </a:solidFill>
              </a:rPr>
              <a:t>Ecelcel</a:t>
            </a:r>
            <a:r>
              <a:rPr sz="5850" spc="65" dirty="0">
                <a:solidFill>
                  <a:srgbClr val="FFFFFF"/>
                </a:solidFill>
              </a:rPr>
              <a:t> </a:t>
            </a:r>
            <a:r>
              <a:rPr sz="5850" spc="-760" dirty="0">
                <a:solidFill>
                  <a:srgbClr val="FFFFFF"/>
                </a:solidFill>
              </a:rPr>
              <a:t>fforor </a:t>
            </a:r>
            <a:r>
              <a:rPr sz="5850" spc="-755" dirty="0">
                <a:solidFill>
                  <a:srgbClr val="FFFFFF"/>
                </a:solidFill>
              </a:rPr>
              <a:t> </a:t>
            </a:r>
            <a:r>
              <a:rPr sz="5850" spc="-1850" dirty="0">
                <a:solidFill>
                  <a:srgbClr val="FFFFFF"/>
                </a:solidFill>
              </a:rPr>
              <a:t>AnalyAnalysissis</a:t>
            </a:r>
            <a:endParaRPr sz="5850"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713204" y="4461586"/>
            <a:ext cx="2711664" cy="46386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20099" y="5128336"/>
            <a:ext cx="1468765" cy="37409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763616" y="5125897"/>
            <a:ext cx="2098814" cy="37652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8985618" y="3582060"/>
            <a:ext cx="8561705" cy="4683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18000"/>
              </a:lnSpc>
              <a:spcBef>
                <a:spcPts val="100"/>
              </a:spcBef>
            </a:pPr>
            <a:r>
              <a:rPr sz="3700" spc="100" dirty="0">
                <a:latin typeface="Verdana"/>
                <a:cs typeface="Verdana"/>
              </a:rPr>
              <a:t>E</a:t>
            </a:r>
            <a:r>
              <a:rPr sz="3700" spc="-270" dirty="0">
                <a:latin typeface="Verdana"/>
                <a:cs typeface="Verdana"/>
              </a:rPr>
              <a:t>x</a:t>
            </a:r>
            <a:r>
              <a:rPr sz="3700" spc="140" dirty="0">
                <a:latin typeface="Verdana"/>
                <a:cs typeface="Verdana"/>
              </a:rPr>
              <a:t>c</a:t>
            </a:r>
            <a:r>
              <a:rPr sz="3700" spc="45" dirty="0">
                <a:latin typeface="Verdana"/>
                <a:cs typeface="Verdana"/>
              </a:rPr>
              <a:t>e</a:t>
            </a:r>
            <a:r>
              <a:rPr sz="3700" spc="-15" dirty="0">
                <a:latin typeface="Verdana"/>
                <a:cs typeface="Verdana"/>
              </a:rPr>
              <a:t>l</a:t>
            </a:r>
            <a:r>
              <a:rPr sz="3700" spc="-325" dirty="0">
                <a:latin typeface="Verdana"/>
                <a:cs typeface="Verdana"/>
              </a:rPr>
              <a:t> </a:t>
            </a:r>
            <a:r>
              <a:rPr sz="3700" spc="220" dirty="0">
                <a:latin typeface="Verdana"/>
                <a:cs typeface="Verdana"/>
              </a:rPr>
              <a:t>p</a:t>
            </a:r>
            <a:r>
              <a:rPr sz="3700" spc="-135" dirty="0">
                <a:latin typeface="Verdana"/>
                <a:cs typeface="Verdana"/>
              </a:rPr>
              <a:t>r</a:t>
            </a:r>
            <a:r>
              <a:rPr sz="3700" spc="35" dirty="0">
                <a:latin typeface="Verdana"/>
                <a:cs typeface="Verdana"/>
              </a:rPr>
              <a:t>o</a:t>
            </a:r>
            <a:r>
              <a:rPr sz="3700" spc="-170" dirty="0">
                <a:latin typeface="Verdana"/>
                <a:cs typeface="Verdana"/>
              </a:rPr>
              <a:t>v</a:t>
            </a:r>
            <a:r>
              <a:rPr sz="3700" spc="-20" dirty="0">
                <a:latin typeface="Verdana"/>
                <a:cs typeface="Verdana"/>
              </a:rPr>
              <a:t>i</a:t>
            </a:r>
            <a:r>
              <a:rPr sz="3700" spc="220" dirty="0">
                <a:latin typeface="Verdana"/>
                <a:cs typeface="Verdana"/>
              </a:rPr>
              <a:t>d</a:t>
            </a:r>
            <a:r>
              <a:rPr sz="3700" spc="45" dirty="0">
                <a:latin typeface="Verdana"/>
                <a:cs typeface="Verdana"/>
              </a:rPr>
              <a:t>e</a:t>
            </a:r>
            <a:r>
              <a:rPr sz="3700" spc="-105" dirty="0">
                <a:latin typeface="Verdana"/>
                <a:cs typeface="Verdana"/>
              </a:rPr>
              <a:t>s</a:t>
            </a:r>
            <a:r>
              <a:rPr sz="3700" spc="-325" dirty="0">
                <a:latin typeface="Verdana"/>
                <a:cs typeface="Verdana"/>
              </a:rPr>
              <a:t> </a:t>
            </a:r>
            <a:r>
              <a:rPr sz="3700" spc="220" dirty="0">
                <a:latin typeface="Verdana"/>
                <a:cs typeface="Verdana"/>
              </a:rPr>
              <a:t>p</a:t>
            </a:r>
            <a:r>
              <a:rPr sz="3700" spc="35" dirty="0">
                <a:latin typeface="Verdana"/>
                <a:cs typeface="Verdana"/>
              </a:rPr>
              <a:t>o</a:t>
            </a:r>
            <a:r>
              <a:rPr sz="3700" spc="195" dirty="0">
                <a:latin typeface="Verdana"/>
                <a:cs typeface="Verdana"/>
              </a:rPr>
              <a:t>w</a:t>
            </a:r>
            <a:r>
              <a:rPr sz="3700" spc="45" dirty="0">
                <a:latin typeface="Verdana"/>
                <a:cs typeface="Verdana"/>
              </a:rPr>
              <a:t>e</a:t>
            </a:r>
            <a:r>
              <a:rPr sz="3700" spc="-90" dirty="0">
                <a:latin typeface="Verdana"/>
                <a:cs typeface="Verdana"/>
              </a:rPr>
              <a:t>r</a:t>
            </a:r>
            <a:r>
              <a:rPr sz="3700" spc="-40" dirty="0">
                <a:latin typeface="Verdana"/>
                <a:cs typeface="Verdana"/>
              </a:rPr>
              <a:t>f</a:t>
            </a:r>
            <a:r>
              <a:rPr sz="3700" spc="160" dirty="0">
                <a:latin typeface="Verdana"/>
                <a:cs typeface="Verdana"/>
              </a:rPr>
              <a:t>u</a:t>
            </a:r>
            <a:r>
              <a:rPr sz="3700" spc="-15" dirty="0">
                <a:latin typeface="Verdana"/>
                <a:cs typeface="Verdana"/>
              </a:rPr>
              <a:t>l</a:t>
            </a:r>
            <a:r>
              <a:rPr sz="3700" spc="-325" dirty="0">
                <a:latin typeface="Verdana"/>
                <a:cs typeface="Verdana"/>
              </a:rPr>
              <a:t> </a:t>
            </a:r>
            <a:r>
              <a:rPr sz="3700" spc="-20" dirty="0">
                <a:latin typeface="Verdana"/>
                <a:cs typeface="Verdana"/>
              </a:rPr>
              <a:t>t</a:t>
            </a:r>
            <a:r>
              <a:rPr sz="3700" spc="90" dirty="0">
                <a:latin typeface="Verdana"/>
                <a:cs typeface="Verdana"/>
              </a:rPr>
              <a:t>oo</a:t>
            </a:r>
            <a:r>
              <a:rPr sz="3700" spc="-20" dirty="0">
                <a:latin typeface="Verdana"/>
                <a:cs typeface="Verdana"/>
              </a:rPr>
              <a:t>l</a:t>
            </a:r>
            <a:r>
              <a:rPr sz="3700" spc="-105" dirty="0">
                <a:latin typeface="Verdana"/>
                <a:cs typeface="Verdana"/>
              </a:rPr>
              <a:t>s</a:t>
            </a:r>
            <a:r>
              <a:rPr sz="3700" spc="-325" dirty="0">
                <a:latin typeface="Verdana"/>
                <a:cs typeface="Verdana"/>
              </a:rPr>
              <a:t> </a:t>
            </a:r>
            <a:r>
              <a:rPr sz="3700" spc="-70" dirty="0">
                <a:latin typeface="Verdana"/>
                <a:cs typeface="Verdana"/>
              </a:rPr>
              <a:t>f</a:t>
            </a:r>
            <a:r>
              <a:rPr sz="3700" spc="90" dirty="0">
                <a:latin typeface="Verdana"/>
                <a:cs typeface="Verdana"/>
              </a:rPr>
              <a:t>o</a:t>
            </a:r>
            <a:r>
              <a:rPr sz="3700" spc="-75" dirty="0">
                <a:latin typeface="Verdana"/>
                <a:cs typeface="Verdana"/>
              </a:rPr>
              <a:t>r  </a:t>
            </a:r>
            <a:r>
              <a:rPr sz="3700" spc="220" dirty="0">
                <a:latin typeface="Verdana"/>
                <a:cs typeface="Verdana"/>
              </a:rPr>
              <a:t>d</a:t>
            </a:r>
            <a:r>
              <a:rPr sz="3700" spc="-25" dirty="0">
                <a:latin typeface="Verdana"/>
                <a:cs typeface="Verdana"/>
              </a:rPr>
              <a:t>a</a:t>
            </a:r>
            <a:r>
              <a:rPr sz="3700" spc="50" dirty="0">
                <a:latin typeface="Verdana"/>
                <a:cs typeface="Verdana"/>
              </a:rPr>
              <a:t>t</a:t>
            </a:r>
            <a:r>
              <a:rPr sz="3700" spc="-20" dirty="0">
                <a:latin typeface="Verdana"/>
                <a:cs typeface="Verdana"/>
              </a:rPr>
              <a:t>a</a:t>
            </a:r>
            <a:r>
              <a:rPr sz="3700" spc="-325" dirty="0">
                <a:latin typeface="Verdana"/>
                <a:cs typeface="Verdana"/>
              </a:rPr>
              <a:t> </a:t>
            </a:r>
            <a:r>
              <a:rPr sz="3700" spc="-25" dirty="0">
                <a:latin typeface="Verdana"/>
                <a:cs typeface="Verdana"/>
              </a:rPr>
              <a:t>a</a:t>
            </a:r>
            <a:r>
              <a:rPr sz="3700" spc="175" dirty="0">
                <a:latin typeface="Verdana"/>
                <a:cs typeface="Verdana"/>
              </a:rPr>
              <a:t>n</a:t>
            </a:r>
            <a:r>
              <a:rPr sz="3700" spc="-25" dirty="0">
                <a:latin typeface="Verdana"/>
                <a:cs typeface="Verdana"/>
              </a:rPr>
              <a:t>a</a:t>
            </a:r>
            <a:r>
              <a:rPr sz="3700" spc="-20" dirty="0">
                <a:latin typeface="Verdana"/>
                <a:cs typeface="Verdana"/>
              </a:rPr>
              <a:t>l</a:t>
            </a:r>
            <a:r>
              <a:rPr sz="3700" spc="-190" dirty="0">
                <a:latin typeface="Verdana"/>
                <a:cs typeface="Verdana"/>
              </a:rPr>
              <a:t>y</a:t>
            </a:r>
            <a:r>
              <a:rPr sz="3700" spc="-110" dirty="0">
                <a:latin typeface="Verdana"/>
                <a:cs typeface="Verdana"/>
              </a:rPr>
              <a:t>s</a:t>
            </a:r>
            <a:r>
              <a:rPr sz="3700" spc="-20" dirty="0">
                <a:latin typeface="Verdana"/>
                <a:cs typeface="Verdana"/>
              </a:rPr>
              <a:t>i</a:t>
            </a:r>
            <a:r>
              <a:rPr sz="3700" spc="-110" dirty="0">
                <a:latin typeface="Verdana"/>
                <a:cs typeface="Verdana"/>
              </a:rPr>
              <a:t>s</a:t>
            </a:r>
            <a:r>
              <a:rPr sz="3700" spc="-555" dirty="0">
                <a:latin typeface="Verdana"/>
                <a:cs typeface="Verdana"/>
              </a:rPr>
              <a:t>,</a:t>
            </a:r>
            <a:r>
              <a:rPr sz="3700" spc="-325" dirty="0">
                <a:latin typeface="Verdana"/>
                <a:cs typeface="Verdana"/>
              </a:rPr>
              <a:t> </a:t>
            </a:r>
            <a:r>
              <a:rPr sz="3700" spc="-20" dirty="0">
                <a:latin typeface="Verdana"/>
                <a:cs typeface="Verdana"/>
              </a:rPr>
              <a:t>i</a:t>
            </a:r>
            <a:r>
              <a:rPr sz="3700" spc="175" dirty="0">
                <a:latin typeface="Verdana"/>
                <a:cs typeface="Verdana"/>
              </a:rPr>
              <a:t>n</a:t>
            </a:r>
            <a:r>
              <a:rPr sz="3700" spc="140" dirty="0">
                <a:latin typeface="Verdana"/>
                <a:cs typeface="Verdana"/>
              </a:rPr>
              <a:t>c</a:t>
            </a:r>
            <a:r>
              <a:rPr sz="3700" spc="-20" dirty="0">
                <a:latin typeface="Verdana"/>
                <a:cs typeface="Verdana"/>
              </a:rPr>
              <a:t>l</a:t>
            </a:r>
            <a:r>
              <a:rPr sz="3700" spc="160" dirty="0">
                <a:latin typeface="Verdana"/>
                <a:cs typeface="Verdana"/>
              </a:rPr>
              <a:t>u</a:t>
            </a:r>
            <a:r>
              <a:rPr sz="3700" spc="220" dirty="0">
                <a:latin typeface="Verdana"/>
                <a:cs typeface="Verdana"/>
              </a:rPr>
              <a:t>d</a:t>
            </a:r>
            <a:r>
              <a:rPr sz="3700" spc="-20" dirty="0">
                <a:latin typeface="Verdana"/>
                <a:cs typeface="Verdana"/>
              </a:rPr>
              <a:t>i</a:t>
            </a:r>
            <a:r>
              <a:rPr sz="3700" spc="175" dirty="0">
                <a:latin typeface="Verdana"/>
                <a:cs typeface="Verdana"/>
              </a:rPr>
              <a:t>n</a:t>
            </a:r>
            <a:r>
              <a:rPr sz="3700" spc="250" dirty="0">
                <a:latin typeface="Verdana"/>
                <a:cs typeface="Verdana"/>
              </a:rPr>
              <a:t>g</a:t>
            </a:r>
            <a:r>
              <a:rPr sz="3700" spc="-325" dirty="0">
                <a:latin typeface="Verdana"/>
                <a:cs typeface="Verdana"/>
              </a:rPr>
              <a:t> </a:t>
            </a:r>
            <a:r>
              <a:rPr sz="3700" spc="220" dirty="0">
                <a:latin typeface="Verdana"/>
                <a:cs typeface="Verdana"/>
              </a:rPr>
              <a:t>p</a:t>
            </a:r>
            <a:r>
              <a:rPr sz="3700" spc="-20" dirty="0">
                <a:latin typeface="Verdana"/>
                <a:cs typeface="Verdana"/>
              </a:rPr>
              <a:t>i</a:t>
            </a:r>
            <a:r>
              <a:rPr sz="3700" spc="-225" dirty="0">
                <a:latin typeface="Verdana"/>
                <a:cs typeface="Verdana"/>
              </a:rPr>
              <a:t>v</a:t>
            </a:r>
            <a:r>
              <a:rPr sz="3700" spc="90" dirty="0">
                <a:latin typeface="Verdana"/>
                <a:cs typeface="Verdana"/>
              </a:rPr>
              <a:t>o</a:t>
            </a:r>
            <a:r>
              <a:rPr sz="3700" spc="55" dirty="0">
                <a:latin typeface="Verdana"/>
                <a:cs typeface="Verdana"/>
              </a:rPr>
              <a:t>t</a:t>
            </a:r>
            <a:r>
              <a:rPr sz="3700" spc="-325" dirty="0">
                <a:latin typeface="Verdana"/>
                <a:cs typeface="Verdana"/>
              </a:rPr>
              <a:t> </a:t>
            </a:r>
            <a:r>
              <a:rPr sz="3700" spc="50" dirty="0">
                <a:latin typeface="Verdana"/>
                <a:cs typeface="Verdana"/>
              </a:rPr>
              <a:t>t</a:t>
            </a:r>
            <a:r>
              <a:rPr sz="3700" spc="-25" dirty="0">
                <a:latin typeface="Verdana"/>
                <a:cs typeface="Verdana"/>
              </a:rPr>
              <a:t>a</a:t>
            </a:r>
            <a:r>
              <a:rPr sz="3700" spc="220" dirty="0">
                <a:latin typeface="Verdana"/>
                <a:cs typeface="Verdana"/>
              </a:rPr>
              <a:t>b</a:t>
            </a:r>
            <a:r>
              <a:rPr sz="3700" spc="-20" dirty="0">
                <a:latin typeface="Verdana"/>
                <a:cs typeface="Verdana"/>
              </a:rPr>
              <a:t>l</a:t>
            </a:r>
            <a:r>
              <a:rPr sz="3700" spc="45" dirty="0">
                <a:latin typeface="Verdana"/>
                <a:cs typeface="Verdana"/>
              </a:rPr>
              <a:t>e</a:t>
            </a:r>
            <a:r>
              <a:rPr sz="3700" spc="-105" dirty="0">
                <a:latin typeface="Verdana"/>
                <a:cs typeface="Verdana"/>
              </a:rPr>
              <a:t>s</a:t>
            </a:r>
            <a:r>
              <a:rPr sz="3700" spc="-545" dirty="0">
                <a:latin typeface="Verdana"/>
                <a:cs typeface="Verdana"/>
              </a:rPr>
              <a:t>,  </a:t>
            </a:r>
            <a:r>
              <a:rPr sz="3700" spc="140" dirty="0">
                <a:latin typeface="Verdana"/>
                <a:cs typeface="Verdana"/>
              </a:rPr>
              <a:t>c</a:t>
            </a:r>
            <a:r>
              <a:rPr sz="3700" spc="175" dirty="0">
                <a:latin typeface="Verdana"/>
                <a:cs typeface="Verdana"/>
              </a:rPr>
              <a:t>h</a:t>
            </a:r>
            <a:r>
              <a:rPr sz="3700" spc="-25" dirty="0">
                <a:latin typeface="Verdana"/>
                <a:cs typeface="Verdana"/>
              </a:rPr>
              <a:t>a</a:t>
            </a:r>
            <a:r>
              <a:rPr sz="3700" spc="-30" dirty="0">
                <a:latin typeface="Verdana"/>
                <a:cs typeface="Verdana"/>
              </a:rPr>
              <a:t>r</a:t>
            </a:r>
            <a:r>
              <a:rPr sz="3700" spc="50" dirty="0">
                <a:latin typeface="Verdana"/>
                <a:cs typeface="Verdana"/>
              </a:rPr>
              <a:t>t</a:t>
            </a:r>
            <a:r>
              <a:rPr sz="3700" spc="-105" dirty="0">
                <a:latin typeface="Verdana"/>
                <a:cs typeface="Verdana"/>
              </a:rPr>
              <a:t>s</a:t>
            </a:r>
            <a:r>
              <a:rPr sz="3700" spc="-555" dirty="0">
                <a:latin typeface="Verdana"/>
                <a:cs typeface="Verdana"/>
              </a:rPr>
              <a:t>,</a:t>
            </a:r>
            <a:r>
              <a:rPr sz="3700" spc="-325" dirty="0">
                <a:latin typeface="Verdana"/>
                <a:cs typeface="Verdana"/>
              </a:rPr>
              <a:t> </a:t>
            </a:r>
            <a:r>
              <a:rPr sz="3700" spc="-25" dirty="0">
                <a:latin typeface="Verdana"/>
                <a:cs typeface="Verdana"/>
              </a:rPr>
              <a:t>a</a:t>
            </a:r>
            <a:r>
              <a:rPr sz="3700" spc="175" dirty="0">
                <a:latin typeface="Verdana"/>
                <a:cs typeface="Verdana"/>
              </a:rPr>
              <a:t>n</a:t>
            </a:r>
            <a:r>
              <a:rPr sz="3700" spc="225" dirty="0">
                <a:latin typeface="Verdana"/>
                <a:cs typeface="Verdana"/>
              </a:rPr>
              <a:t>d</a:t>
            </a:r>
            <a:r>
              <a:rPr sz="3700" spc="-325" dirty="0">
                <a:latin typeface="Verdana"/>
                <a:cs typeface="Verdana"/>
              </a:rPr>
              <a:t> </a:t>
            </a:r>
            <a:r>
              <a:rPr sz="3700" spc="-70" dirty="0">
                <a:latin typeface="Verdana"/>
                <a:cs typeface="Verdana"/>
              </a:rPr>
              <a:t>f</a:t>
            </a:r>
            <a:r>
              <a:rPr sz="3700" spc="90" dirty="0">
                <a:latin typeface="Verdana"/>
                <a:cs typeface="Verdana"/>
              </a:rPr>
              <a:t>o</a:t>
            </a:r>
            <a:r>
              <a:rPr sz="3700" spc="-120" dirty="0">
                <a:latin typeface="Verdana"/>
                <a:cs typeface="Verdana"/>
              </a:rPr>
              <a:t>r</a:t>
            </a:r>
            <a:r>
              <a:rPr sz="3700" spc="360" dirty="0">
                <a:latin typeface="Verdana"/>
                <a:cs typeface="Verdana"/>
              </a:rPr>
              <a:t>m</a:t>
            </a:r>
            <a:r>
              <a:rPr sz="3700" spc="160" dirty="0">
                <a:latin typeface="Verdana"/>
                <a:cs typeface="Verdana"/>
              </a:rPr>
              <a:t>u</a:t>
            </a:r>
            <a:r>
              <a:rPr sz="3700" spc="-20" dirty="0">
                <a:latin typeface="Verdana"/>
                <a:cs typeface="Verdana"/>
              </a:rPr>
              <a:t>l</a:t>
            </a:r>
            <a:r>
              <a:rPr sz="3700" spc="-25" dirty="0">
                <a:latin typeface="Verdana"/>
                <a:cs typeface="Verdana"/>
              </a:rPr>
              <a:t>a</a:t>
            </a:r>
            <a:r>
              <a:rPr sz="3700" spc="-110" dirty="0">
                <a:latin typeface="Verdana"/>
                <a:cs typeface="Verdana"/>
              </a:rPr>
              <a:t>s</a:t>
            </a:r>
            <a:r>
              <a:rPr sz="3700" spc="-555" dirty="0">
                <a:latin typeface="Verdana"/>
                <a:cs typeface="Verdana"/>
              </a:rPr>
              <a:t>.</a:t>
            </a:r>
            <a:r>
              <a:rPr sz="3700" spc="-325" dirty="0">
                <a:latin typeface="Verdana"/>
                <a:cs typeface="Verdana"/>
              </a:rPr>
              <a:t> </a:t>
            </a:r>
            <a:r>
              <a:rPr sz="3700" spc="-145" dirty="0">
                <a:latin typeface="Verdana"/>
                <a:cs typeface="Verdana"/>
              </a:rPr>
              <a:t>T</a:t>
            </a:r>
            <a:r>
              <a:rPr sz="3700" spc="175" dirty="0">
                <a:latin typeface="Verdana"/>
                <a:cs typeface="Verdana"/>
              </a:rPr>
              <a:t>h</a:t>
            </a:r>
            <a:r>
              <a:rPr sz="3700" spc="45" dirty="0">
                <a:latin typeface="Verdana"/>
                <a:cs typeface="Verdana"/>
              </a:rPr>
              <a:t>e</a:t>
            </a:r>
            <a:r>
              <a:rPr sz="3700" spc="-110" dirty="0">
                <a:latin typeface="Verdana"/>
                <a:cs typeface="Verdana"/>
              </a:rPr>
              <a:t>s</a:t>
            </a:r>
            <a:r>
              <a:rPr sz="3700" spc="50" dirty="0">
                <a:latin typeface="Verdana"/>
                <a:cs typeface="Verdana"/>
              </a:rPr>
              <a:t>e</a:t>
            </a:r>
            <a:r>
              <a:rPr sz="3700" spc="-325" dirty="0">
                <a:latin typeface="Verdana"/>
                <a:cs typeface="Verdana"/>
              </a:rPr>
              <a:t> </a:t>
            </a:r>
            <a:r>
              <a:rPr sz="3700" spc="-70" dirty="0">
                <a:latin typeface="Verdana"/>
                <a:cs typeface="Verdana"/>
              </a:rPr>
              <a:t>f</a:t>
            </a:r>
            <a:r>
              <a:rPr sz="3700" spc="-10" dirty="0">
                <a:latin typeface="Verdana"/>
                <a:cs typeface="Verdana"/>
              </a:rPr>
              <a:t>e</a:t>
            </a:r>
            <a:r>
              <a:rPr sz="3700" spc="-25" dirty="0">
                <a:latin typeface="Verdana"/>
                <a:cs typeface="Verdana"/>
              </a:rPr>
              <a:t>a</a:t>
            </a:r>
            <a:r>
              <a:rPr sz="3700" spc="50" dirty="0">
                <a:latin typeface="Verdana"/>
                <a:cs typeface="Verdana"/>
              </a:rPr>
              <a:t>t</a:t>
            </a:r>
            <a:r>
              <a:rPr sz="3700" spc="160" dirty="0">
                <a:latin typeface="Verdana"/>
                <a:cs typeface="Verdana"/>
              </a:rPr>
              <a:t>u</a:t>
            </a:r>
            <a:r>
              <a:rPr sz="3700" spc="-135" dirty="0">
                <a:latin typeface="Verdana"/>
                <a:cs typeface="Verdana"/>
              </a:rPr>
              <a:t>r</a:t>
            </a:r>
            <a:r>
              <a:rPr sz="3700" spc="45" dirty="0">
                <a:latin typeface="Verdana"/>
                <a:cs typeface="Verdana"/>
              </a:rPr>
              <a:t>e</a:t>
            </a:r>
            <a:r>
              <a:rPr sz="3700" spc="-85" dirty="0">
                <a:latin typeface="Verdana"/>
                <a:cs typeface="Verdana"/>
              </a:rPr>
              <a:t>s  </a:t>
            </a:r>
            <a:r>
              <a:rPr sz="3700" spc="45" dirty="0">
                <a:latin typeface="Verdana"/>
                <a:cs typeface="Verdana"/>
              </a:rPr>
              <a:t>e</a:t>
            </a:r>
            <a:r>
              <a:rPr sz="3700" spc="175" dirty="0">
                <a:latin typeface="Verdana"/>
                <a:cs typeface="Verdana"/>
              </a:rPr>
              <a:t>n</a:t>
            </a:r>
            <a:r>
              <a:rPr sz="3700" spc="-25" dirty="0">
                <a:latin typeface="Verdana"/>
                <a:cs typeface="Verdana"/>
              </a:rPr>
              <a:t>a</a:t>
            </a:r>
            <a:r>
              <a:rPr sz="3700" spc="220" dirty="0">
                <a:latin typeface="Verdana"/>
                <a:cs typeface="Verdana"/>
              </a:rPr>
              <a:t>b</a:t>
            </a:r>
            <a:r>
              <a:rPr sz="3700" spc="-20" dirty="0">
                <a:latin typeface="Verdana"/>
                <a:cs typeface="Verdana"/>
              </a:rPr>
              <a:t>l</a:t>
            </a:r>
            <a:r>
              <a:rPr sz="3700" spc="50" dirty="0">
                <a:latin typeface="Verdana"/>
                <a:cs typeface="Verdana"/>
              </a:rPr>
              <a:t>e</a:t>
            </a:r>
            <a:r>
              <a:rPr sz="3700" spc="-325" dirty="0">
                <a:latin typeface="Verdana"/>
                <a:cs typeface="Verdana"/>
              </a:rPr>
              <a:t> </a:t>
            </a:r>
            <a:r>
              <a:rPr sz="3700" spc="90" dirty="0">
                <a:latin typeface="Verdana"/>
                <a:cs typeface="Verdana"/>
              </a:rPr>
              <a:t>o</a:t>
            </a:r>
            <a:r>
              <a:rPr sz="3700" spc="-135" dirty="0">
                <a:latin typeface="Verdana"/>
                <a:cs typeface="Verdana"/>
              </a:rPr>
              <a:t>r</a:t>
            </a:r>
            <a:r>
              <a:rPr sz="3700" spc="245" dirty="0">
                <a:latin typeface="Verdana"/>
                <a:cs typeface="Verdana"/>
              </a:rPr>
              <a:t>g</a:t>
            </a:r>
            <a:r>
              <a:rPr sz="3700" spc="-25" dirty="0">
                <a:latin typeface="Verdana"/>
                <a:cs typeface="Verdana"/>
              </a:rPr>
              <a:t>a</a:t>
            </a:r>
            <a:r>
              <a:rPr sz="3700" spc="175" dirty="0">
                <a:latin typeface="Verdana"/>
                <a:cs typeface="Verdana"/>
              </a:rPr>
              <a:t>n</a:t>
            </a:r>
            <a:r>
              <a:rPr sz="3700" spc="-20" dirty="0">
                <a:latin typeface="Verdana"/>
                <a:cs typeface="Verdana"/>
              </a:rPr>
              <a:t>i</a:t>
            </a:r>
            <a:r>
              <a:rPr sz="3700" spc="-40" dirty="0">
                <a:latin typeface="Verdana"/>
                <a:cs typeface="Verdana"/>
              </a:rPr>
              <a:t>z</a:t>
            </a:r>
            <a:r>
              <a:rPr sz="3700" spc="-25" dirty="0">
                <a:latin typeface="Verdana"/>
                <a:cs typeface="Verdana"/>
              </a:rPr>
              <a:t>a</a:t>
            </a:r>
            <a:r>
              <a:rPr sz="3700" spc="50" dirty="0">
                <a:latin typeface="Verdana"/>
                <a:cs typeface="Verdana"/>
              </a:rPr>
              <a:t>t</a:t>
            </a:r>
            <a:r>
              <a:rPr sz="3700" spc="-20" dirty="0">
                <a:latin typeface="Verdana"/>
                <a:cs typeface="Verdana"/>
              </a:rPr>
              <a:t>i</a:t>
            </a:r>
            <a:r>
              <a:rPr sz="3700" spc="90" dirty="0">
                <a:latin typeface="Verdana"/>
                <a:cs typeface="Verdana"/>
              </a:rPr>
              <a:t>o</a:t>
            </a:r>
            <a:r>
              <a:rPr sz="3700" spc="175" dirty="0">
                <a:latin typeface="Verdana"/>
                <a:cs typeface="Verdana"/>
              </a:rPr>
              <a:t>n</a:t>
            </a:r>
            <a:r>
              <a:rPr sz="3700" spc="-105" dirty="0">
                <a:latin typeface="Verdana"/>
                <a:cs typeface="Verdana"/>
              </a:rPr>
              <a:t>s</a:t>
            </a:r>
            <a:r>
              <a:rPr sz="3700" spc="-325" dirty="0">
                <a:latin typeface="Verdana"/>
                <a:cs typeface="Verdana"/>
              </a:rPr>
              <a:t> </a:t>
            </a:r>
            <a:r>
              <a:rPr sz="3700" spc="-20" dirty="0">
                <a:latin typeface="Verdana"/>
                <a:cs typeface="Verdana"/>
              </a:rPr>
              <a:t>t</a:t>
            </a:r>
            <a:r>
              <a:rPr sz="3700" spc="95" dirty="0">
                <a:latin typeface="Verdana"/>
                <a:cs typeface="Verdana"/>
              </a:rPr>
              <a:t>o</a:t>
            </a:r>
            <a:r>
              <a:rPr sz="3700" spc="-325" dirty="0">
                <a:latin typeface="Verdana"/>
                <a:cs typeface="Verdana"/>
              </a:rPr>
              <a:t> </a:t>
            </a:r>
            <a:r>
              <a:rPr sz="3700" spc="-170" dirty="0">
                <a:latin typeface="Verdana"/>
                <a:cs typeface="Verdana"/>
              </a:rPr>
              <a:t>v</a:t>
            </a:r>
            <a:r>
              <a:rPr sz="3700" spc="-20" dirty="0">
                <a:latin typeface="Verdana"/>
                <a:cs typeface="Verdana"/>
              </a:rPr>
              <a:t>i</a:t>
            </a:r>
            <a:r>
              <a:rPr sz="3700" spc="-110" dirty="0">
                <a:latin typeface="Verdana"/>
                <a:cs typeface="Verdana"/>
              </a:rPr>
              <a:t>s</a:t>
            </a:r>
            <a:r>
              <a:rPr sz="3700" spc="160" dirty="0">
                <a:latin typeface="Verdana"/>
                <a:cs typeface="Verdana"/>
              </a:rPr>
              <a:t>u</a:t>
            </a:r>
            <a:r>
              <a:rPr sz="3700" spc="-25" dirty="0">
                <a:latin typeface="Verdana"/>
                <a:cs typeface="Verdana"/>
              </a:rPr>
              <a:t>a</a:t>
            </a:r>
            <a:r>
              <a:rPr sz="3700" spc="-20" dirty="0">
                <a:latin typeface="Verdana"/>
                <a:cs typeface="Verdana"/>
              </a:rPr>
              <a:t>li</a:t>
            </a:r>
            <a:r>
              <a:rPr sz="3700" spc="-70" dirty="0">
                <a:latin typeface="Verdana"/>
                <a:cs typeface="Verdana"/>
              </a:rPr>
              <a:t>z</a:t>
            </a:r>
            <a:r>
              <a:rPr sz="3700" spc="35" dirty="0">
                <a:latin typeface="Verdana"/>
                <a:cs typeface="Verdana"/>
              </a:rPr>
              <a:t>e  </a:t>
            </a:r>
            <a:r>
              <a:rPr sz="3700" spc="50" dirty="0">
                <a:latin typeface="Verdana"/>
                <a:cs typeface="Verdana"/>
              </a:rPr>
              <a:t>t</a:t>
            </a:r>
            <a:r>
              <a:rPr sz="3700" spc="-135" dirty="0">
                <a:latin typeface="Verdana"/>
                <a:cs typeface="Verdana"/>
              </a:rPr>
              <a:t>r</a:t>
            </a:r>
            <a:r>
              <a:rPr sz="3700" spc="45" dirty="0">
                <a:latin typeface="Verdana"/>
                <a:cs typeface="Verdana"/>
              </a:rPr>
              <a:t>e</a:t>
            </a:r>
            <a:r>
              <a:rPr sz="3700" spc="175" dirty="0">
                <a:latin typeface="Verdana"/>
                <a:cs typeface="Verdana"/>
              </a:rPr>
              <a:t>n</a:t>
            </a:r>
            <a:r>
              <a:rPr sz="3700" spc="220" dirty="0">
                <a:latin typeface="Verdana"/>
                <a:cs typeface="Verdana"/>
              </a:rPr>
              <a:t>d</a:t>
            </a:r>
            <a:r>
              <a:rPr sz="3700" spc="-110" dirty="0">
                <a:latin typeface="Verdana"/>
                <a:cs typeface="Verdana"/>
              </a:rPr>
              <a:t>s</a:t>
            </a:r>
            <a:r>
              <a:rPr sz="3700" spc="-555" dirty="0">
                <a:latin typeface="Verdana"/>
                <a:cs typeface="Verdana"/>
              </a:rPr>
              <a:t>,</a:t>
            </a:r>
            <a:r>
              <a:rPr sz="3700" spc="-325" dirty="0">
                <a:latin typeface="Verdana"/>
                <a:cs typeface="Verdana"/>
              </a:rPr>
              <a:t> </a:t>
            </a:r>
            <a:r>
              <a:rPr sz="3700" spc="-110" dirty="0">
                <a:latin typeface="Verdana"/>
                <a:cs typeface="Verdana"/>
              </a:rPr>
              <a:t>s</a:t>
            </a:r>
            <a:r>
              <a:rPr sz="3700" spc="160" dirty="0">
                <a:latin typeface="Verdana"/>
                <a:cs typeface="Verdana"/>
              </a:rPr>
              <a:t>u</a:t>
            </a:r>
            <a:r>
              <a:rPr sz="3700" spc="360" dirty="0">
                <a:latin typeface="Verdana"/>
                <a:cs typeface="Verdana"/>
              </a:rPr>
              <a:t>mm</a:t>
            </a:r>
            <a:r>
              <a:rPr sz="3700" spc="-25" dirty="0">
                <a:latin typeface="Verdana"/>
                <a:cs typeface="Verdana"/>
              </a:rPr>
              <a:t>a</a:t>
            </a:r>
            <a:r>
              <a:rPr sz="3700" spc="-120" dirty="0">
                <a:latin typeface="Verdana"/>
                <a:cs typeface="Verdana"/>
              </a:rPr>
              <a:t>r</a:t>
            </a:r>
            <a:r>
              <a:rPr sz="3700" spc="-20" dirty="0">
                <a:latin typeface="Verdana"/>
                <a:cs typeface="Verdana"/>
              </a:rPr>
              <a:t>i</a:t>
            </a:r>
            <a:r>
              <a:rPr sz="3700" spc="-70" dirty="0">
                <a:latin typeface="Verdana"/>
                <a:cs typeface="Verdana"/>
              </a:rPr>
              <a:t>z</a:t>
            </a:r>
            <a:r>
              <a:rPr sz="3700" spc="50" dirty="0">
                <a:latin typeface="Verdana"/>
                <a:cs typeface="Verdana"/>
              </a:rPr>
              <a:t>e</a:t>
            </a:r>
            <a:r>
              <a:rPr sz="3700" spc="-325" dirty="0">
                <a:latin typeface="Verdana"/>
                <a:cs typeface="Verdana"/>
              </a:rPr>
              <a:t> </a:t>
            </a:r>
            <a:r>
              <a:rPr sz="3700" spc="220" dirty="0">
                <a:latin typeface="Verdana"/>
                <a:cs typeface="Verdana"/>
              </a:rPr>
              <a:t>d</a:t>
            </a:r>
            <a:r>
              <a:rPr sz="3700" spc="-25" dirty="0">
                <a:latin typeface="Verdana"/>
                <a:cs typeface="Verdana"/>
              </a:rPr>
              <a:t>a</a:t>
            </a:r>
            <a:r>
              <a:rPr sz="3700" spc="50" dirty="0">
                <a:latin typeface="Verdana"/>
                <a:cs typeface="Verdana"/>
              </a:rPr>
              <a:t>t</a:t>
            </a:r>
            <a:r>
              <a:rPr sz="3700" spc="-25" dirty="0">
                <a:latin typeface="Verdana"/>
                <a:cs typeface="Verdana"/>
              </a:rPr>
              <a:t>a</a:t>
            </a:r>
            <a:r>
              <a:rPr sz="3700" spc="-555" dirty="0">
                <a:latin typeface="Verdana"/>
                <a:cs typeface="Verdana"/>
              </a:rPr>
              <a:t>,</a:t>
            </a:r>
            <a:r>
              <a:rPr sz="3700" spc="-325" dirty="0">
                <a:latin typeface="Verdana"/>
                <a:cs typeface="Verdana"/>
              </a:rPr>
              <a:t> </a:t>
            </a:r>
            <a:r>
              <a:rPr sz="3700" spc="-25" dirty="0">
                <a:latin typeface="Verdana"/>
                <a:cs typeface="Verdana"/>
              </a:rPr>
              <a:t>a</a:t>
            </a:r>
            <a:r>
              <a:rPr sz="3700" spc="175" dirty="0">
                <a:latin typeface="Verdana"/>
                <a:cs typeface="Verdana"/>
              </a:rPr>
              <a:t>n</a:t>
            </a:r>
            <a:r>
              <a:rPr sz="3700" spc="160" dirty="0">
                <a:latin typeface="Verdana"/>
                <a:cs typeface="Verdana"/>
              </a:rPr>
              <a:t>d  </a:t>
            </a:r>
            <a:r>
              <a:rPr sz="3700" spc="220" dirty="0">
                <a:latin typeface="Verdana"/>
                <a:cs typeface="Verdana"/>
              </a:rPr>
              <a:t>p</a:t>
            </a:r>
            <a:r>
              <a:rPr sz="3700" spc="45" dirty="0">
                <a:latin typeface="Verdana"/>
                <a:cs typeface="Verdana"/>
              </a:rPr>
              <a:t>e</a:t>
            </a:r>
            <a:r>
              <a:rPr sz="3700" spc="-90" dirty="0">
                <a:latin typeface="Verdana"/>
                <a:cs typeface="Verdana"/>
              </a:rPr>
              <a:t>r</a:t>
            </a:r>
            <a:r>
              <a:rPr sz="3700" spc="-70" dirty="0">
                <a:latin typeface="Verdana"/>
                <a:cs typeface="Verdana"/>
              </a:rPr>
              <a:t>f</a:t>
            </a:r>
            <a:r>
              <a:rPr sz="3700" spc="90" dirty="0">
                <a:latin typeface="Verdana"/>
                <a:cs typeface="Verdana"/>
              </a:rPr>
              <a:t>o</a:t>
            </a:r>
            <a:r>
              <a:rPr sz="3700" spc="-120" dirty="0">
                <a:latin typeface="Verdana"/>
                <a:cs typeface="Verdana"/>
              </a:rPr>
              <a:t>r</a:t>
            </a:r>
            <a:r>
              <a:rPr sz="3700" spc="365" dirty="0">
                <a:latin typeface="Verdana"/>
                <a:cs typeface="Verdana"/>
              </a:rPr>
              <a:t>m</a:t>
            </a:r>
            <a:r>
              <a:rPr sz="3700" spc="-325" dirty="0">
                <a:latin typeface="Verdana"/>
                <a:cs typeface="Verdana"/>
              </a:rPr>
              <a:t> </a:t>
            </a:r>
            <a:r>
              <a:rPr sz="3700" spc="140" dirty="0">
                <a:latin typeface="Verdana"/>
                <a:cs typeface="Verdana"/>
              </a:rPr>
              <a:t>c</a:t>
            </a:r>
            <a:r>
              <a:rPr sz="3700" spc="90" dirty="0">
                <a:latin typeface="Verdana"/>
                <a:cs typeface="Verdana"/>
              </a:rPr>
              <a:t>o</a:t>
            </a:r>
            <a:r>
              <a:rPr sz="3700" spc="360" dirty="0">
                <a:latin typeface="Verdana"/>
                <a:cs typeface="Verdana"/>
              </a:rPr>
              <a:t>m</a:t>
            </a:r>
            <a:r>
              <a:rPr sz="3700" spc="220" dirty="0">
                <a:latin typeface="Verdana"/>
                <a:cs typeface="Verdana"/>
              </a:rPr>
              <a:t>p</a:t>
            </a:r>
            <a:r>
              <a:rPr sz="3700" spc="-20" dirty="0">
                <a:latin typeface="Verdana"/>
                <a:cs typeface="Verdana"/>
              </a:rPr>
              <a:t>l</a:t>
            </a:r>
            <a:r>
              <a:rPr sz="3700" spc="-10" dirty="0">
                <a:latin typeface="Verdana"/>
                <a:cs typeface="Verdana"/>
              </a:rPr>
              <a:t>e</a:t>
            </a:r>
            <a:r>
              <a:rPr sz="3700" spc="-195" dirty="0">
                <a:latin typeface="Verdana"/>
                <a:cs typeface="Verdana"/>
              </a:rPr>
              <a:t>x</a:t>
            </a:r>
            <a:r>
              <a:rPr sz="3700" spc="-325" dirty="0">
                <a:latin typeface="Verdana"/>
                <a:cs typeface="Verdana"/>
              </a:rPr>
              <a:t> </a:t>
            </a:r>
            <a:r>
              <a:rPr sz="3700" spc="170" dirty="0">
                <a:latin typeface="Verdana"/>
                <a:cs typeface="Verdana"/>
              </a:rPr>
              <a:t>c</a:t>
            </a:r>
            <a:r>
              <a:rPr sz="3700" spc="-25" dirty="0">
                <a:latin typeface="Verdana"/>
                <a:cs typeface="Verdana"/>
              </a:rPr>
              <a:t>a</a:t>
            </a:r>
            <a:r>
              <a:rPr sz="3700" spc="-20" dirty="0">
                <a:latin typeface="Verdana"/>
                <a:cs typeface="Verdana"/>
              </a:rPr>
              <a:t>l</a:t>
            </a:r>
            <a:r>
              <a:rPr sz="3700" spc="170" dirty="0">
                <a:latin typeface="Verdana"/>
                <a:cs typeface="Verdana"/>
              </a:rPr>
              <a:t>c</a:t>
            </a:r>
            <a:r>
              <a:rPr sz="3700" spc="160" dirty="0">
                <a:latin typeface="Verdana"/>
                <a:cs typeface="Verdana"/>
              </a:rPr>
              <a:t>u</a:t>
            </a:r>
            <a:r>
              <a:rPr sz="3700" spc="-20" dirty="0">
                <a:latin typeface="Verdana"/>
                <a:cs typeface="Verdana"/>
              </a:rPr>
              <a:t>l</a:t>
            </a:r>
            <a:r>
              <a:rPr sz="3700" spc="-25" dirty="0">
                <a:latin typeface="Verdana"/>
                <a:cs typeface="Verdana"/>
              </a:rPr>
              <a:t>a</a:t>
            </a:r>
            <a:r>
              <a:rPr sz="3700" spc="50" dirty="0">
                <a:latin typeface="Verdana"/>
                <a:cs typeface="Verdana"/>
              </a:rPr>
              <a:t>t</a:t>
            </a:r>
            <a:r>
              <a:rPr sz="3700" spc="-20" dirty="0">
                <a:latin typeface="Verdana"/>
                <a:cs typeface="Verdana"/>
              </a:rPr>
              <a:t>i</a:t>
            </a:r>
            <a:r>
              <a:rPr sz="3700" spc="90" dirty="0">
                <a:latin typeface="Verdana"/>
                <a:cs typeface="Verdana"/>
              </a:rPr>
              <a:t>o</a:t>
            </a:r>
            <a:r>
              <a:rPr sz="3700" spc="175" dirty="0">
                <a:latin typeface="Verdana"/>
                <a:cs typeface="Verdana"/>
              </a:rPr>
              <a:t>n</a:t>
            </a:r>
            <a:r>
              <a:rPr sz="3700" spc="-85" dirty="0">
                <a:latin typeface="Verdana"/>
                <a:cs typeface="Verdana"/>
              </a:rPr>
              <a:t>s  </a:t>
            </a:r>
            <a:r>
              <a:rPr sz="3700" spc="-45" dirty="0">
                <a:latin typeface="Verdana"/>
                <a:cs typeface="Verdana"/>
              </a:rPr>
              <a:t>efﬁciently.</a:t>
            </a:r>
            <a:endParaRPr sz="37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0" y="0"/>
            <a:ext cx="9144000" cy="10287000"/>
            <a:chOff x="9144000" y="0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914400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4000" y="0"/>
                  </a:moveTo>
                  <a:lnTo>
                    <a:pt x="0" y="0"/>
                  </a:lnTo>
                  <a:lnTo>
                    <a:pt x="0" y="10287000"/>
                  </a:lnTo>
                  <a:lnTo>
                    <a:pt x="9144000" y="102870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53192" y="1142997"/>
              <a:ext cx="6496049" cy="79629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0593" y="1971484"/>
            <a:ext cx="5962015" cy="173608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70"/>
              </a:spcBef>
            </a:pPr>
            <a:r>
              <a:rPr sz="5600" spc="15" dirty="0"/>
              <a:t>Data</a:t>
            </a:r>
            <a:r>
              <a:rPr sz="5600" spc="-210" dirty="0"/>
              <a:t> </a:t>
            </a:r>
            <a:r>
              <a:rPr sz="5600" spc="-20" dirty="0"/>
              <a:t>Visualization </a:t>
            </a:r>
            <a:r>
              <a:rPr sz="5600" spc="-1220" dirty="0"/>
              <a:t> </a:t>
            </a:r>
            <a:r>
              <a:rPr sz="5600" spc="-15" dirty="0"/>
              <a:t>Techniques</a:t>
            </a:r>
            <a:endParaRPr sz="560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39720" y="3845953"/>
            <a:ext cx="3669881" cy="33623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6350" y="5046091"/>
            <a:ext cx="1464992" cy="41903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91410" y="5046091"/>
            <a:ext cx="2239213" cy="41695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88622" y="5046091"/>
            <a:ext cx="2491320" cy="33624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54074" y="3652634"/>
            <a:ext cx="8544560" cy="301625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17100"/>
              </a:lnSpc>
              <a:spcBef>
                <a:spcPts val="114"/>
              </a:spcBef>
            </a:pPr>
            <a:r>
              <a:rPr sz="3350" dirty="0">
                <a:latin typeface="Verdana"/>
                <a:cs typeface="Verdana"/>
              </a:rPr>
              <a:t>Effective </a:t>
            </a:r>
            <a:r>
              <a:rPr sz="3350" spc="35" dirty="0">
                <a:latin typeface="Verdana"/>
                <a:cs typeface="Verdana"/>
              </a:rPr>
              <a:t>data </a:t>
            </a:r>
            <a:r>
              <a:rPr sz="3350" spc="-10" dirty="0">
                <a:latin typeface="Verdana"/>
                <a:cs typeface="Verdana"/>
              </a:rPr>
              <a:t>visualization </a:t>
            </a:r>
            <a:r>
              <a:rPr sz="3350" spc="-65" dirty="0">
                <a:latin typeface="Verdana"/>
                <a:cs typeface="Verdana"/>
              </a:rPr>
              <a:t>is </a:t>
            </a:r>
            <a:r>
              <a:rPr sz="3350" spc="30" dirty="0">
                <a:latin typeface="Verdana"/>
                <a:cs typeface="Verdana"/>
              </a:rPr>
              <a:t>crucial </a:t>
            </a:r>
            <a:r>
              <a:rPr sz="3350" spc="-30" dirty="0">
                <a:latin typeface="Verdana"/>
                <a:cs typeface="Verdana"/>
              </a:rPr>
              <a:t>for </a:t>
            </a:r>
            <a:r>
              <a:rPr sz="3350" spc="-1165" dirty="0">
                <a:latin typeface="Verdana"/>
                <a:cs typeface="Verdana"/>
              </a:rPr>
              <a:t> </a:t>
            </a:r>
            <a:r>
              <a:rPr sz="3350" spc="-25" dirty="0">
                <a:latin typeface="Verdana"/>
                <a:cs typeface="Verdana"/>
              </a:rPr>
              <a:t>i</a:t>
            </a:r>
            <a:r>
              <a:rPr sz="3350" spc="145" dirty="0">
                <a:latin typeface="Verdana"/>
                <a:cs typeface="Verdana"/>
              </a:rPr>
              <a:t>n</a:t>
            </a:r>
            <a:r>
              <a:rPr sz="3350" spc="-25" dirty="0">
                <a:latin typeface="Verdana"/>
                <a:cs typeface="Verdana"/>
              </a:rPr>
              <a:t>t</a:t>
            </a:r>
            <a:r>
              <a:rPr sz="3350" spc="25" dirty="0">
                <a:latin typeface="Verdana"/>
                <a:cs typeface="Verdana"/>
              </a:rPr>
              <a:t>e</a:t>
            </a:r>
            <a:r>
              <a:rPr sz="3350" spc="-114" dirty="0">
                <a:latin typeface="Verdana"/>
                <a:cs typeface="Verdana"/>
              </a:rPr>
              <a:t>r</a:t>
            </a:r>
            <a:r>
              <a:rPr sz="3350" spc="180" dirty="0">
                <a:latin typeface="Verdana"/>
                <a:cs typeface="Verdana"/>
              </a:rPr>
              <a:t>p</a:t>
            </a:r>
            <a:r>
              <a:rPr sz="3350" spc="-130" dirty="0">
                <a:latin typeface="Verdana"/>
                <a:cs typeface="Verdana"/>
              </a:rPr>
              <a:t>r</a:t>
            </a:r>
            <a:r>
              <a:rPr sz="3350" spc="25" dirty="0">
                <a:latin typeface="Verdana"/>
                <a:cs typeface="Verdana"/>
              </a:rPr>
              <a:t>e</a:t>
            </a:r>
            <a:r>
              <a:rPr sz="3350" spc="35" dirty="0">
                <a:latin typeface="Verdana"/>
                <a:cs typeface="Verdana"/>
              </a:rPr>
              <a:t>t</a:t>
            </a:r>
            <a:r>
              <a:rPr sz="3350" spc="-25" dirty="0">
                <a:latin typeface="Verdana"/>
                <a:cs typeface="Verdana"/>
              </a:rPr>
              <a:t>i</a:t>
            </a:r>
            <a:r>
              <a:rPr sz="3350" spc="145" dirty="0">
                <a:latin typeface="Verdana"/>
                <a:cs typeface="Verdana"/>
              </a:rPr>
              <a:t>n</a:t>
            </a:r>
            <a:r>
              <a:rPr sz="3350" spc="210" dirty="0">
                <a:latin typeface="Verdana"/>
                <a:cs typeface="Verdana"/>
              </a:rPr>
              <a:t>g</a:t>
            </a:r>
            <a:r>
              <a:rPr sz="3350" spc="-300" dirty="0">
                <a:latin typeface="Verdana"/>
                <a:cs typeface="Verdana"/>
              </a:rPr>
              <a:t> </a:t>
            </a:r>
            <a:r>
              <a:rPr sz="3350" spc="25" dirty="0">
                <a:latin typeface="Verdana"/>
                <a:cs typeface="Verdana"/>
              </a:rPr>
              <a:t>e</a:t>
            </a:r>
            <a:r>
              <a:rPr sz="3350" spc="300" dirty="0">
                <a:latin typeface="Verdana"/>
                <a:cs typeface="Verdana"/>
              </a:rPr>
              <a:t>m</a:t>
            </a:r>
            <a:r>
              <a:rPr sz="3350" spc="180" dirty="0">
                <a:latin typeface="Verdana"/>
                <a:cs typeface="Verdana"/>
              </a:rPr>
              <a:t>p</a:t>
            </a:r>
            <a:r>
              <a:rPr sz="3350" spc="-25" dirty="0">
                <a:latin typeface="Verdana"/>
                <a:cs typeface="Verdana"/>
              </a:rPr>
              <a:t>l</a:t>
            </a:r>
            <a:r>
              <a:rPr sz="3350" spc="15" dirty="0">
                <a:latin typeface="Verdana"/>
                <a:cs typeface="Verdana"/>
              </a:rPr>
              <a:t>o</a:t>
            </a:r>
            <a:r>
              <a:rPr sz="3350" spc="-220" dirty="0">
                <a:latin typeface="Verdana"/>
                <a:cs typeface="Verdana"/>
              </a:rPr>
              <a:t>y</a:t>
            </a:r>
            <a:r>
              <a:rPr sz="3350" spc="25" dirty="0">
                <a:latin typeface="Verdana"/>
                <a:cs typeface="Verdana"/>
              </a:rPr>
              <a:t>e</a:t>
            </a:r>
            <a:r>
              <a:rPr sz="3350" spc="30" dirty="0">
                <a:latin typeface="Verdana"/>
                <a:cs typeface="Verdana"/>
              </a:rPr>
              <a:t>e</a:t>
            </a:r>
            <a:r>
              <a:rPr sz="3350" spc="-300" dirty="0">
                <a:latin typeface="Verdana"/>
                <a:cs typeface="Verdana"/>
              </a:rPr>
              <a:t> </a:t>
            </a:r>
            <a:r>
              <a:rPr sz="3350" spc="180" dirty="0">
                <a:latin typeface="Verdana"/>
                <a:cs typeface="Verdana"/>
              </a:rPr>
              <a:t>d</a:t>
            </a:r>
            <a:r>
              <a:rPr sz="3350" spc="-40" dirty="0">
                <a:latin typeface="Verdana"/>
                <a:cs typeface="Verdana"/>
              </a:rPr>
              <a:t>a</a:t>
            </a:r>
            <a:r>
              <a:rPr sz="3350" spc="35" dirty="0">
                <a:latin typeface="Verdana"/>
                <a:cs typeface="Verdana"/>
              </a:rPr>
              <a:t>t</a:t>
            </a:r>
            <a:r>
              <a:rPr sz="3350" spc="-40" dirty="0">
                <a:latin typeface="Verdana"/>
                <a:cs typeface="Verdana"/>
              </a:rPr>
              <a:t>a</a:t>
            </a:r>
            <a:r>
              <a:rPr sz="3350" spc="-509" dirty="0">
                <a:latin typeface="Verdana"/>
                <a:cs typeface="Verdana"/>
              </a:rPr>
              <a:t>.</a:t>
            </a:r>
            <a:r>
              <a:rPr sz="3350" spc="-300" dirty="0">
                <a:latin typeface="Verdana"/>
                <a:cs typeface="Verdana"/>
              </a:rPr>
              <a:t> </a:t>
            </a:r>
            <a:r>
              <a:rPr sz="3350" spc="200" dirty="0">
                <a:latin typeface="Verdana"/>
                <a:cs typeface="Verdana"/>
              </a:rPr>
              <a:t>U</a:t>
            </a:r>
            <a:r>
              <a:rPr sz="3350" spc="35" dirty="0">
                <a:latin typeface="Verdana"/>
                <a:cs typeface="Verdana"/>
              </a:rPr>
              <a:t>t</a:t>
            </a:r>
            <a:r>
              <a:rPr sz="3350" spc="-25" dirty="0">
                <a:latin typeface="Verdana"/>
                <a:cs typeface="Verdana"/>
              </a:rPr>
              <a:t>ili</a:t>
            </a:r>
            <a:r>
              <a:rPr sz="3350" spc="-50" dirty="0">
                <a:latin typeface="Verdana"/>
                <a:cs typeface="Verdana"/>
              </a:rPr>
              <a:t>z</a:t>
            </a:r>
            <a:r>
              <a:rPr sz="3350" spc="-25" dirty="0">
                <a:latin typeface="Verdana"/>
                <a:cs typeface="Verdana"/>
              </a:rPr>
              <a:t>i</a:t>
            </a:r>
            <a:r>
              <a:rPr sz="3350" spc="145" dirty="0">
                <a:latin typeface="Verdana"/>
                <a:cs typeface="Verdana"/>
              </a:rPr>
              <a:t>n</a:t>
            </a:r>
            <a:r>
              <a:rPr sz="3350" spc="150" dirty="0">
                <a:latin typeface="Verdana"/>
                <a:cs typeface="Verdana"/>
              </a:rPr>
              <a:t>g  </a:t>
            </a:r>
            <a:r>
              <a:rPr sz="3350" spc="-55" dirty="0">
                <a:latin typeface="Verdana"/>
                <a:cs typeface="Verdana"/>
              </a:rPr>
              <a:t>graphs, </a:t>
            </a:r>
            <a:r>
              <a:rPr sz="3350" spc="30" dirty="0">
                <a:latin typeface="Verdana"/>
                <a:cs typeface="Verdana"/>
              </a:rPr>
              <a:t>heat </a:t>
            </a:r>
            <a:r>
              <a:rPr sz="3350" spc="-35" dirty="0">
                <a:latin typeface="Verdana"/>
                <a:cs typeface="Verdana"/>
              </a:rPr>
              <a:t>maps, </a:t>
            </a:r>
            <a:r>
              <a:rPr sz="3350" spc="95" dirty="0">
                <a:latin typeface="Verdana"/>
                <a:cs typeface="Verdana"/>
              </a:rPr>
              <a:t>and </a:t>
            </a:r>
            <a:r>
              <a:rPr sz="3350" spc="30" dirty="0">
                <a:latin typeface="Verdana"/>
                <a:cs typeface="Verdana"/>
              </a:rPr>
              <a:t>dashboards </a:t>
            </a:r>
            <a:r>
              <a:rPr sz="3350" spc="60" dirty="0">
                <a:latin typeface="Verdana"/>
                <a:cs typeface="Verdana"/>
              </a:rPr>
              <a:t>in </a:t>
            </a:r>
            <a:r>
              <a:rPr sz="3350" spc="65" dirty="0">
                <a:latin typeface="Verdana"/>
                <a:cs typeface="Verdana"/>
              </a:rPr>
              <a:t> </a:t>
            </a:r>
            <a:r>
              <a:rPr sz="3350" spc="-15" dirty="0">
                <a:latin typeface="Verdana"/>
                <a:cs typeface="Verdana"/>
              </a:rPr>
              <a:t>Excel</a:t>
            </a:r>
            <a:r>
              <a:rPr sz="3350" spc="-300" dirty="0">
                <a:latin typeface="Verdana"/>
                <a:cs typeface="Verdana"/>
              </a:rPr>
              <a:t> </a:t>
            </a:r>
            <a:r>
              <a:rPr sz="3350" spc="55" dirty="0">
                <a:latin typeface="Verdana"/>
                <a:cs typeface="Verdana"/>
              </a:rPr>
              <a:t>enhances</a:t>
            </a:r>
            <a:r>
              <a:rPr sz="3350" spc="-300" dirty="0">
                <a:latin typeface="Verdana"/>
                <a:cs typeface="Verdana"/>
              </a:rPr>
              <a:t> </a:t>
            </a:r>
            <a:r>
              <a:rPr sz="3350" spc="70" dirty="0">
                <a:latin typeface="Verdana"/>
                <a:cs typeface="Verdana"/>
              </a:rPr>
              <a:t>understanding</a:t>
            </a:r>
            <a:r>
              <a:rPr sz="3350" spc="-300" dirty="0">
                <a:latin typeface="Verdana"/>
                <a:cs typeface="Verdana"/>
              </a:rPr>
              <a:t> </a:t>
            </a:r>
            <a:r>
              <a:rPr sz="3350" spc="95" dirty="0">
                <a:latin typeface="Verdana"/>
                <a:cs typeface="Verdana"/>
              </a:rPr>
              <a:t>and</a:t>
            </a:r>
            <a:r>
              <a:rPr sz="3350" spc="-300" dirty="0">
                <a:latin typeface="Verdana"/>
                <a:cs typeface="Verdana"/>
              </a:rPr>
              <a:t> </a:t>
            </a:r>
            <a:r>
              <a:rPr sz="3350" spc="5" dirty="0">
                <a:latin typeface="Verdana"/>
                <a:cs typeface="Verdana"/>
              </a:rPr>
              <a:t>aids </a:t>
            </a:r>
            <a:r>
              <a:rPr sz="3350" spc="-1165" dirty="0">
                <a:latin typeface="Verdana"/>
                <a:cs typeface="Verdana"/>
              </a:rPr>
              <a:t> </a:t>
            </a:r>
            <a:r>
              <a:rPr sz="3350" spc="-25" dirty="0">
                <a:latin typeface="Verdana"/>
                <a:cs typeface="Verdana"/>
              </a:rPr>
              <a:t>i</a:t>
            </a:r>
            <a:r>
              <a:rPr sz="3350" spc="150" dirty="0">
                <a:latin typeface="Verdana"/>
                <a:cs typeface="Verdana"/>
              </a:rPr>
              <a:t>n</a:t>
            </a:r>
            <a:r>
              <a:rPr sz="3350" spc="-300" dirty="0">
                <a:latin typeface="Verdana"/>
                <a:cs typeface="Verdana"/>
              </a:rPr>
              <a:t> </a:t>
            </a:r>
            <a:r>
              <a:rPr sz="3350" spc="300" dirty="0">
                <a:latin typeface="Verdana"/>
                <a:cs typeface="Verdana"/>
              </a:rPr>
              <a:t>m</a:t>
            </a:r>
            <a:r>
              <a:rPr sz="3350" spc="-40" dirty="0">
                <a:latin typeface="Verdana"/>
                <a:cs typeface="Verdana"/>
              </a:rPr>
              <a:t>a</a:t>
            </a:r>
            <a:r>
              <a:rPr sz="3350" spc="30" dirty="0">
                <a:latin typeface="Verdana"/>
                <a:cs typeface="Verdana"/>
              </a:rPr>
              <a:t>k</a:t>
            </a:r>
            <a:r>
              <a:rPr sz="3350" spc="-25" dirty="0">
                <a:latin typeface="Verdana"/>
                <a:cs typeface="Verdana"/>
              </a:rPr>
              <a:t>i</a:t>
            </a:r>
            <a:r>
              <a:rPr sz="3350" spc="145" dirty="0">
                <a:latin typeface="Verdana"/>
                <a:cs typeface="Verdana"/>
              </a:rPr>
              <a:t>n</a:t>
            </a:r>
            <a:r>
              <a:rPr sz="3350" spc="210" dirty="0">
                <a:latin typeface="Verdana"/>
                <a:cs typeface="Verdana"/>
              </a:rPr>
              <a:t>g</a:t>
            </a:r>
            <a:r>
              <a:rPr sz="3350" spc="-300" dirty="0">
                <a:latin typeface="Verdana"/>
                <a:cs typeface="Verdana"/>
              </a:rPr>
              <a:t> </a:t>
            </a:r>
            <a:r>
              <a:rPr sz="3350" spc="180" dirty="0">
                <a:latin typeface="Verdana"/>
                <a:cs typeface="Verdana"/>
              </a:rPr>
              <a:t>d</a:t>
            </a:r>
            <a:r>
              <a:rPr sz="3350" spc="-40" dirty="0">
                <a:latin typeface="Verdana"/>
                <a:cs typeface="Verdana"/>
              </a:rPr>
              <a:t>a</a:t>
            </a:r>
            <a:r>
              <a:rPr sz="3350" spc="35" dirty="0">
                <a:latin typeface="Verdana"/>
                <a:cs typeface="Verdana"/>
              </a:rPr>
              <a:t>t</a:t>
            </a:r>
            <a:r>
              <a:rPr sz="3350" spc="-40" dirty="0">
                <a:latin typeface="Verdana"/>
                <a:cs typeface="Verdana"/>
              </a:rPr>
              <a:t>a</a:t>
            </a:r>
            <a:r>
              <a:rPr sz="3350" spc="-210" dirty="0">
                <a:latin typeface="Verdana"/>
                <a:cs typeface="Verdana"/>
              </a:rPr>
              <a:t>-</a:t>
            </a:r>
            <a:r>
              <a:rPr sz="3350" spc="180" dirty="0">
                <a:latin typeface="Verdana"/>
                <a:cs typeface="Verdana"/>
              </a:rPr>
              <a:t>d</a:t>
            </a:r>
            <a:r>
              <a:rPr sz="3350" spc="-114" dirty="0">
                <a:latin typeface="Verdana"/>
                <a:cs typeface="Verdana"/>
              </a:rPr>
              <a:t>r</a:t>
            </a:r>
            <a:r>
              <a:rPr sz="3350" spc="-25" dirty="0">
                <a:latin typeface="Verdana"/>
                <a:cs typeface="Verdana"/>
              </a:rPr>
              <a:t>i</a:t>
            </a:r>
            <a:r>
              <a:rPr sz="3350" spc="-220" dirty="0">
                <a:latin typeface="Verdana"/>
                <a:cs typeface="Verdana"/>
              </a:rPr>
              <a:t>v</a:t>
            </a:r>
            <a:r>
              <a:rPr sz="3350" spc="25" dirty="0">
                <a:latin typeface="Verdana"/>
                <a:cs typeface="Verdana"/>
              </a:rPr>
              <a:t>e</a:t>
            </a:r>
            <a:r>
              <a:rPr sz="3350" spc="150" dirty="0">
                <a:latin typeface="Verdana"/>
                <a:cs typeface="Verdana"/>
              </a:rPr>
              <a:t>n</a:t>
            </a:r>
            <a:r>
              <a:rPr sz="3350" spc="-300" dirty="0">
                <a:latin typeface="Verdana"/>
                <a:cs typeface="Verdana"/>
              </a:rPr>
              <a:t> </a:t>
            </a:r>
            <a:r>
              <a:rPr sz="3350" spc="180" dirty="0">
                <a:latin typeface="Verdana"/>
                <a:cs typeface="Verdana"/>
              </a:rPr>
              <a:t>d</a:t>
            </a:r>
            <a:r>
              <a:rPr sz="3350" spc="25" dirty="0">
                <a:latin typeface="Verdana"/>
                <a:cs typeface="Verdana"/>
              </a:rPr>
              <a:t>e</a:t>
            </a:r>
            <a:r>
              <a:rPr sz="3350" spc="114" dirty="0">
                <a:latin typeface="Verdana"/>
                <a:cs typeface="Verdana"/>
              </a:rPr>
              <a:t>c</a:t>
            </a:r>
            <a:r>
              <a:rPr sz="3350" spc="-25" dirty="0">
                <a:latin typeface="Verdana"/>
                <a:cs typeface="Verdana"/>
              </a:rPr>
              <a:t>i</a:t>
            </a:r>
            <a:r>
              <a:rPr sz="3350" spc="-114" dirty="0">
                <a:latin typeface="Verdana"/>
                <a:cs typeface="Verdana"/>
              </a:rPr>
              <a:t>s</a:t>
            </a:r>
            <a:r>
              <a:rPr sz="3350" spc="-25" dirty="0">
                <a:latin typeface="Verdana"/>
                <a:cs typeface="Verdana"/>
              </a:rPr>
              <a:t>i</a:t>
            </a:r>
            <a:r>
              <a:rPr sz="3350" spc="65" dirty="0">
                <a:latin typeface="Verdana"/>
                <a:cs typeface="Verdana"/>
              </a:rPr>
              <a:t>o</a:t>
            </a:r>
            <a:r>
              <a:rPr sz="3350" spc="145" dirty="0">
                <a:latin typeface="Verdana"/>
                <a:cs typeface="Verdana"/>
              </a:rPr>
              <a:t>n</a:t>
            </a:r>
            <a:r>
              <a:rPr sz="3350" spc="-114" dirty="0">
                <a:latin typeface="Verdana"/>
                <a:cs typeface="Verdana"/>
              </a:rPr>
              <a:t>s</a:t>
            </a:r>
            <a:r>
              <a:rPr sz="3350" spc="-509" dirty="0">
                <a:latin typeface="Verdana"/>
                <a:cs typeface="Verdana"/>
              </a:rPr>
              <a:t>.</a:t>
            </a:r>
            <a:endParaRPr sz="33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0287000"/>
            <a:chOff x="0" y="0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0" y="10286997"/>
                  </a:moveTo>
                  <a:lnTo>
                    <a:pt x="9143999" y="10286997"/>
                  </a:lnTo>
                  <a:lnTo>
                    <a:pt x="9143999" y="0"/>
                  </a:lnTo>
                  <a:lnTo>
                    <a:pt x="0" y="0"/>
                  </a:lnTo>
                  <a:lnTo>
                    <a:pt x="0" y="102869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998" y="1142997"/>
              <a:ext cx="6467474" cy="8001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580529" y="1756067"/>
            <a:ext cx="8222615" cy="11722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500" spc="20" dirty="0"/>
              <a:t>Identifying</a:t>
            </a:r>
            <a:r>
              <a:rPr sz="7500" spc="-120" dirty="0"/>
              <a:t> </a:t>
            </a:r>
            <a:r>
              <a:rPr sz="7500" spc="5" dirty="0"/>
              <a:t>Trends</a:t>
            </a:r>
            <a:endParaRPr sz="7500"/>
          </a:p>
        </p:txBody>
      </p:sp>
      <p:sp>
        <p:nvSpPr>
          <p:cNvPr id="8" name="object 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356475" rIns="0" bIns="0" rtlCol="0">
            <a:spAutoFit/>
          </a:bodyPr>
          <a:lstStyle/>
          <a:p>
            <a:pPr marL="8959850" marR="5080">
              <a:lnSpc>
                <a:spcPct val="101600"/>
              </a:lnSpc>
              <a:spcBef>
                <a:spcPts val="50"/>
              </a:spcBef>
            </a:pPr>
            <a:r>
              <a:rPr spc="35" dirty="0"/>
              <a:t>By </a:t>
            </a:r>
            <a:r>
              <a:rPr spc="15" dirty="0"/>
              <a:t>analyzing </a:t>
            </a:r>
            <a:r>
              <a:rPr dirty="0"/>
              <a:t>historical </a:t>
            </a:r>
            <a:r>
              <a:rPr spc="-70" dirty="0"/>
              <a:t>data, </a:t>
            </a:r>
            <a:r>
              <a:rPr spc="-65" dirty="0"/>
              <a:t> </a:t>
            </a:r>
            <a:r>
              <a:rPr spc="65" dirty="0"/>
              <a:t>o</a:t>
            </a:r>
            <a:r>
              <a:rPr spc="-125" dirty="0"/>
              <a:t>r</a:t>
            </a:r>
            <a:r>
              <a:rPr spc="204" dirty="0"/>
              <a:t>g</a:t>
            </a:r>
            <a:r>
              <a:rPr spc="-35" dirty="0"/>
              <a:t>a</a:t>
            </a:r>
            <a:r>
              <a:rPr spc="145" dirty="0"/>
              <a:t>n</a:t>
            </a:r>
            <a:r>
              <a:rPr spc="-20" dirty="0"/>
              <a:t>i</a:t>
            </a:r>
            <a:r>
              <a:rPr spc="-45" dirty="0"/>
              <a:t>z</a:t>
            </a:r>
            <a:r>
              <a:rPr spc="-35" dirty="0"/>
              <a:t>a</a:t>
            </a:r>
            <a:r>
              <a:rPr spc="40" dirty="0"/>
              <a:t>t</a:t>
            </a:r>
            <a:r>
              <a:rPr spc="-20" dirty="0"/>
              <a:t>i</a:t>
            </a:r>
            <a:r>
              <a:rPr spc="65" dirty="0"/>
              <a:t>o</a:t>
            </a:r>
            <a:r>
              <a:rPr spc="145" dirty="0"/>
              <a:t>n</a:t>
            </a:r>
            <a:r>
              <a:rPr spc="-100" dirty="0"/>
              <a:t>s</a:t>
            </a:r>
            <a:r>
              <a:rPr spc="-290" dirty="0"/>
              <a:t> </a:t>
            </a:r>
            <a:r>
              <a:rPr spc="140" dirty="0"/>
              <a:t>c</a:t>
            </a:r>
            <a:r>
              <a:rPr spc="-35" dirty="0"/>
              <a:t>a</a:t>
            </a:r>
            <a:r>
              <a:rPr spc="150" dirty="0"/>
              <a:t>n</a:t>
            </a:r>
            <a:r>
              <a:rPr spc="-290" dirty="0"/>
              <a:t> </a:t>
            </a:r>
            <a:r>
              <a:rPr spc="-20" dirty="0"/>
              <a:t>i</a:t>
            </a:r>
            <a:r>
              <a:rPr spc="180" dirty="0"/>
              <a:t>d</a:t>
            </a:r>
            <a:r>
              <a:rPr spc="30" dirty="0"/>
              <a:t>e</a:t>
            </a:r>
            <a:r>
              <a:rPr spc="145" dirty="0"/>
              <a:t>n</a:t>
            </a:r>
            <a:r>
              <a:rPr spc="40" dirty="0"/>
              <a:t>t</a:t>
            </a:r>
            <a:r>
              <a:rPr spc="-20" dirty="0"/>
              <a:t>i</a:t>
            </a:r>
            <a:r>
              <a:rPr spc="-10" dirty="0"/>
              <a:t>f</a:t>
            </a:r>
            <a:r>
              <a:rPr spc="-155" dirty="0"/>
              <a:t>y</a:t>
            </a:r>
            <a:r>
              <a:rPr spc="-290" dirty="0"/>
              <a:t> </a:t>
            </a:r>
            <a:r>
              <a:rPr spc="40" dirty="0"/>
              <a:t>t</a:t>
            </a:r>
            <a:r>
              <a:rPr spc="-125" dirty="0"/>
              <a:t>r</a:t>
            </a:r>
            <a:r>
              <a:rPr spc="30" dirty="0"/>
              <a:t>e</a:t>
            </a:r>
            <a:r>
              <a:rPr spc="145" dirty="0"/>
              <a:t>n</a:t>
            </a:r>
            <a:r>
              <a:rPr spc="180" dirty="0"/>
              <a:t>d</a:t>
            </a:r>
            <a:r>
              <a:rPr spc="-100" dirty="0"/>
              <a:t>s</a:t>
            </a:r>
            <a:r>
              <a:rPr spc="-290" dirty="0"/>
              <a:t> </a:t>
            </a:r>
            <a:r>
              <a:rPr spc="-20" dirty="0"/>
              <a:t>i</a:t>
            </a:r>
            <a:r>
              <a:rPr spc="105" dirty="0"/>
              <a:t>n  </a:t>
            </a:r>
            <a:r>
              <a:rPr spc="30" dirty="0"/>
              <a:t>e</a:t>
            </a:r>
            <a:r>
              <a:rPr spc="295" dirty="0"/>
              <a:t>m</a:t>
            </a:r>
            <a:r>
              <a:rPr spc="180" dirty="0"/>
              <a:t>p</a:t>
            </a:r>
            <a:r>
              <a:rPr spc="-20" dirty="0"/>
              <a:t>l</a:t>
            </a:r>
            <a:r>
              <a:rPr spc="20" dirty="0"/>
              <a:t>o</a:t>
            </a:r>
            <a:r>
              <a:rPr spc="-204" dirty="0"/>
              <a:t>y</a:t>
            </a:r>
            <a:r>
              <a:rPr spc="30" dirty="0"/>
              <a:t>e</a:t>
            </a:r>
            <a:r>
              <a:rPr spc="35" dirty="0"/>
              <a:t>e</a:t>
            </a:r>
            <a:r>
              <a:rPr spc="-290" dirty="0"/>
              <a:t> </a:t>
            </a:r>
            <a:r>
              <a:rPr spc="180" dirty="0"/>
              <a:t>p</a:t>
            </a:r>
            <a:r>
              <a:rPr spc="30" dirty="0"/>
              <a:t>e</a:t>
            </a:r>
            <a:r>
              <a:rPr spc="-85" dirty="0"/>
              <a:t>r</a:t>
            </a:r>
            <a:r>
              <a:rPr spc="-70" dirty="0"/>
              <a:t>f</a:t>
            </a:r>
            <a:r>
              <a:rPr spc="65" dirty="0"/>
              <a:t>o</a:t>
            </a:r>
            <a:r>
              <a:rPr spc="-110" dirty="0"/>
              <a:t>r</a:t>
            </a:r>
            <a:r>
              <a:rPr spc="295" dirty="0"/>
              <a:t>m</a:t>
            </a:r>
            <a:r>
              <a:rPr spc="-35" dirty="0"/>
              <a:t>a</a:t>
            </a:r>
            <a:r>
              <a:rPr spc="145" dirty="0"/>
              <a:t>n</a:t>
            </a:r>
            <a:r>
              <a:rPr spc="114" dirty="0"/>
              <a:t>c</a:t>
            </a:r>
            <a:r>
              <a:rPr spc="35" dirty="0"/>
              <a:t>e</a:t>
            </a:r>
            <a:r>
              <a:rPr spc="-290" dirty="0"/>
              <a:t> </a:t>
            </a:r>
            <a:r>
              <a:rPr spc="-35" dirty="0"/>
              <a:t>a</a:t>
            </a:r>
            <a:r>
              <a:rPr spc="145" dirty="0"/>
              <a:t>n</a:t>
            </a:r>
            <a:r>
              <a:rPr spc="130" dirty="0"/>
              <a:t>d  </a:t>
            </a:r>
            <a:r>
              <a:rPr spc="30" dirty="0"/>
              <a:t>e</a:t>
            </a:r>
            <a:r>
              <a:rPr spc="145" dirty="0"/>
              <a:t>n</a:t>
            </a:r>
            <a:r>
              <a:rPr spc="204" dirty="0"/>
              <a:t>g</a:t>
            </a:r>
            <a:r>
              <a:rPr spc="-35" dirty="0"/>
              <a:t>a</a:t>
            </a:r>
            <a:r>
              <a:rPr spc="204" dirty="0"/>
              <a:t>g</a:t>
            </a:r>
            <a:r>
              <a:rPr spc="30" dirty="0"/>
              <a:t>e</a:t>
            </a:r>
            <a:r>
              <a:rPr spc="295" dirty="0"/>
              <a:t>m</a:t>
            </a:r>
            <a:r>
              <a:rPr spc="30" dirty="0"/>
              <a:t>e</a:t>
            </a:r>
            <a:r>
              <a:rPr spc="145" dirty="0"/>
              <a:t>n</a:t>
            </a:r>
            <a:r>
              <a:rPr spc="75" dirty="0"/>
              <a:t>t</a:t>
            </a:r>
            <a:r>
              <a:rPr spc="-490" dirty="0"/>
              <a:t>.</a:t>
            </a:r>
            <a:r>
              <a:rPr spc="-290" dirty="0"/>
              <a:t> </a:t>
            </a:r>
            <a:r>
              <a:rPr spc="95" dirty="0"/>
              <a:t>R</a:t>
            </a:r>
            <a:r>
              <a:rPr spc="30" dirty="0"/>
              <a:t>e</a:t>
            </a:r>
            <a:r>
              <a:rPr spc="114" dirty="0"/>
              <a:t>c</a:t>
            </a:r>
            <a:r>
              <a:rPr spc="65" dirty="0"/>
              <a:t>o</a:t>
            </a:r>
            <a:r>
              <a:rPr spc="204" dirty="0"/>
              <a:t>g</a:t>
            </a:r>
            <a:r>
              <a:rPr spc="145" dirty="0"/>
              <a:t>n</a:t>
            </a:r>
            <a:r>
              <a:rPr spc="-20" dirty="0"/>
              <a:t>i</a:t>
            </a:r>
            <a:r>
              <a:rPr spc="-45" dirty="0"/>
              <a:t>z</a:t>
            </a:r>
            <a:r>
              <a:rPr spc="-20" dirty="0"/>
              <a:t>i</a:t>
            </a:r>
            <a:r>
              <a:rPr spc="145" dirty="0"/>
              <a:t>n</a:t>
            </a:r>
            <a:r>
              <a:rPr spc="210" dirty="0"/>
              <a:t>g</a:t>
            </a:r>
            <a:r>
              <a:rPr spc="-290" dirty="0"/>
              <a:t> </a:t>
            </a:r>
            <a:r>
              <a:rPr spc="40" dirty="0"/>
              <a:t>t</a:t>
            </a:r>
            <a:r>
              <a:rPr spc="145" dirty="0"/>
              <a:t>h</a:t>
            </a:r>
            <a:r>
              <a:rPr spc="30" dirty="0"/>
              <a:t>e</a:t>
            </a:r>
            <a:r>
              <a:rPr spc="-105" dirty="0"/>
              <a:t>s</a:t>
            </a:r>
            <a:r>
              <a:rPr spc="25" dirty="0"/>
              <a:t>e  </a:t>
            </a:r>
            <a:r>
              <a:rPr spc="170" dirty="0"/>
              <a:t>p</a:t>
            </a:r>
            <a:r>
              <a:rPr spc="-35" dirty="0"/>
              <a:t>a</a:t>
            </a:r>
            <a:r>
              <a:rPr spc="-5" dirty="0"/>
              <a:t>t</a:t>
            </a:r>
            <a:r>
              <a:rPr spc="-20" dirty="0"/>
              <a:t>t</a:t>
            </a:r>
            <a:r>
              <a:rPr spc="30" dirty="0"/>
              <a:t>e</a:t>
            </a:r>
            <a:r>
              <a:rPr spc="-110" dirty="0"/>
              <a:t>r</a:t>
            </a:r>
            <a:r>
              <a:rPr spc="145" dirty="0"/>
              <a:t>n</a:t>
            </a:r>
            <a:r>
              <a:rPr spc="-100" dirty="0"/>
              <a:t>s</a:t>
            </a:r>
            <a:r>
              <a:rPr spc="-290" dirty="0"/>
              <a:t> </a:t>
            </a:r>
            <a:r>
              <a:rPr spc="-35" dirty="0"/>
              <a:t>a</a:t>
            </a:r>
            <a:r>
              <a:rPr spc="-20" dirty="0"/>
              <a:t>ll</a:t>
            </a:r>
            <a:r>
              <a:rPr spc="20" dirty="0"/>
              <a:t>o</a:t>
            </a:r>
            <a:r>
              <a:rPr spc="185" dirty="0"/>
              <a:t>w</a:t>
            </a:r>
            <a:r>
              <a:rPr spc="-100" dirty="0"/>
              <a:t>s</a:t>
            </a:r>
            <a:r>
              <a:rPr spc="-290" dirty="0"/>
              <a:t> </a:t>
            </a:r>
            <a:r>
              <a:rPr spc="-70" dirty="0"/>
              <a:t>f</a:t>
            </a:r>
            <a:r>
              <a:rPr spc="65" dirty="0"/>
              <a:t>o</a:t>
            </a:r>
            <a:r>
              <a:rPr spc="-80" dirty="0"/>
              <a:t>r</a:t>
            </a:r>
            <a:r>
              <a:rPr spc="-290" dirty="0"/>
              <a:t> </a:t>
            </a:r>
            <a:r>
              <a:rPr spc="180" dirty="0"/>
              <a:t>p</a:t>
            </a:r>
            <a:r>
              <a:rPr spc="-125" dirty="0"/>
              <a:t>r</a:t>
            </a:r>
            <a:r>
              <a:rPr spc="55" dirty="0"/>
              <a:t>o</a:t>
            </a:r>
            <a:r>
              <a:rPr spc="-35" dirty="0"/>
              <a:t>a</a:t>
            </a:r>
            <a:r>
              <a:rPr spc="160" dirty="0"/>
              <a:t>c</a:t>
            </a:r>
            <a:r>
              <a:rPr spc="40" dirty="0"/>
              <a:t>t</a:t>
            </a:r>
            <a:r>
              <a:rPr spc="-20" dirty="0"/>
              <a:t>i</a:t>
            </a:r>
            <a:r>
              <a:rPr spc="-204" dirty="0"/>
              <a:t>v</a:t>
            </a:r>
            <a:r>
              <a:rPr spc="25" dirty="0"/>
              <a:t>e  </a:t>
            </a:r>
            <a:r>
              <a:rPr spc="295" dirty="0"/>
              <a:t>m</a:t>
            </a:r>
            <a:r>
              <a:rPr spc="-35" dirty="0"/>
              <a:t>a</a:t>
            </a:r>
            <a:r>
              <a:rPr spc="145" dirty="0"/>
              <a:t>n</a:t>
            </a:r>
            <a:r>
              <a:rPr spc="-35" dirty="0"/>
              <a:t>a</a:t>
            </a:r>
            <a:r>
              <a:rPr spc="204" dirty="0"/>
              <a:t>g</a:t>
            </a:r>
            <a:r>
              <a:rPr spc="30" dirty="0"/>
              <a:t>e</a:t>
            </a:r>
            <a:r>
              <a:rPr spc="295" dirty="0"/>
              <a:t>m</a:t>
            </a:r>
            <a:r>
              <a:rPr spc="30" dirty="0"/>
              <a:t>e</a:t>
            </a:r>
            <a:r>
              <a:rPr spc="145" dirty="0"/>
              <a:t>n</a:t>
            </a:r>
            <a:r>
              <a:rPr spc="45" dirty="0"/>
              <a:t>t</a:t>
            </a:r>
            <a:r>
              <a:rPr spc="-290" dirty="0"/>
              <a:t> </a:t>
            </a:r>
            <a:r>
              <a:rPr spc="-35" dirty="0"/>
              <a:t>a</a:t>
            </a:r>
            <a:r>
              <a:rPr spc="145" dirty="0"/>
              <a:t>n</a:t>
            </a:r>
            <a:r>
              <a:rPr spc="185" dirty="0"/>
              <a:t>d</a:t>
            </a:r>
            <a:r>
              <a:rPr spc="-290" dirty="0"/>
              <a:t> </a:t>
            </a:r>
            <a:r>
              <a:rPr spc="40" dirty="0"/>
              <a:t>t</a:t>
            </a:r>
            <a:r>
              <a:rPr spc="-35" dirty="0"/>
              <a:t>a</a:t>
            </a:r>
            <a:r>
              <a:rPr spc="-125" dirty="0"/>
              <a:t>r</a:t>
            </a:r>
            <a:r>
              <a:rPr spc="204" dirty="0"/>
              <a:t>g</a:t>
            </a:r>
            <a:r>
              <a:rPr spc="30" dirty="0"/>
              <a:t>e</a:t>
            </a:r>
            <a:r>
              <a:rPr spc="-20" dirty="0"/>
              <a:t>t</a:t>
            </a:r>
            <a:r>
              <a:rPr spc="30" dirty="0"/>
              <a:t>e</a:t>
            </a:r>
            <a:r>
              <a:rPr spc="130" dirty="0"/>
              <a:t>d  </a:t>
            </a:r>
            <a:r>
              <a:rPr spc="-20" dirty="0"/>
              <a:t>interventions.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077695" y="4061599"/>
            <a:ext cx="1340739" cy="32693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27641" y="6576200"/>
            <a:ext cx="2716936" cy="326936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Custom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Celestial</vt:lpstr>
      <vt:lpstr>PowerPoint Presentation</vt:lpstr>
      <vt:lpstr>PowerPoint Presentation</vt:lpstr>
      <vt:lpstr>Introduction</vt:lpstr>
      <vt:lpstr>Importance of Employee  Data</vt:lpstr>
      <vt:lpstr>Key Metrics to Track</vt:lpstr>
      <vt:lpstr>Data Collection Methods</vt:lpstr>
      <vt:lpstr>Using Ecelcel fforor  AnalyAnalysissis</vt:lpstr>
      <vt:lpstr>Data Visualization  Techniques</vt:lpstr>
      <vt:lpstr>Identifying Trends</vt:lpstr>
      <vt:lpstr>Enhancing Employee Engagement</vt:lpstr>
      <vt:lpstr>Performance  Improvement Plans</vt:lpstr>
      <vt:lpstr>Monitoring Progress</vt:lpstr>
      <vt:lpstr>Challenges in Data Analysis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mukeshking143ff@gmail.com</cp:lastModifiedBy>
  <cp:revision>3</cp:revision>
  <dcterms:created xsi:type="dcterms:W3CDTF">2024-09-10T08:53:16Z</dcterms:created>
  <dcterms:modified xsi:type="dcterms:W3CDTF">2024-09-10T09:10:46Z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2024-09-05T00:00:00Z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2024-09-10T00:00:00Z</vt:filetime>
  </property>
</Properties>
</file>